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>
  <p:sldMasterIdLst>
    <p:sldMasterId id="2147483787" r:id="rId1"/>
  </p:sldMasterIdLst>
  <p:notesMasterIdLst>
    <p:notesMasterId r:id="rId20"/>
  </p:notesMasterIdLst>
  <p:handoutMasterIdLst>
    <p:handoutMasterId r:id="rId21"/>
  </p:handoutMasterIdLst>
  <p:sldIdLst>
    <p:sldId id="267" r:id="rId2"/>
    <p:sldId id="264" r:id="rId3"/>
    <p:sldId id="279" r:id="rId4"/>
    <p:sldId id="25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61" r:id="rId16"/>
    <p:sldId id="290" r:id="rId17"/>
    <p:sldId id="269" r:id="rId18"/>
    <p:sldId id="26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2DBF5D-FB9B-44D1-ADC3-31D0ED5D04B2}" v="1948" dt="2024-01-20T05:02:20.089"/>
  </p1510:revLst>
</p1510:revInfo>
</file>

<file path=ppt/tableStyles.xml><?xml version="1.0" encoding="utf-8"?>
<a:tblStyleLst xmlns:a="http://schemas.openxmlformats.org/drawing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56"/>
        <p:guide pos="3839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조 희수" userId="6756e86ad8a2881e" providerId="Windows Live" clId="Web-{AC2DBF5D-FB9B-44D1-ADC3-31D0ED5D04B2}"/>
    <pc:docChg chg="addSld modSld">
      <pc:chgData name="조 희수" userId="6756e86ad8a2881e" providerId="Windows Live" clId="Web-{AC2DBF5D-FB9B-44D1-ADC3-31D0ED5D04B2}" dt="2024-01-20T05:02:20.089" v="1784" actId="14100"/>
      <pc:docMkLst>
        <pc:docMk/>
      </pc:docMkLst>
      <pc:sldChg chg="modSp">
        <pc:chgData name="조 희수" userId="6756e86ad8a2881e" providerId="Windows Live" clId="Web-{AC2DBF5D-FB9B-44D1-ADC3-31D0ED5D04B2}" dt="2024-01-20T02:36:23.959" v="29" actId="1076"/>
        <pc:sldMkLst>
          <pc:docMk/>
          <pc:sldMk cId="1788068044" sldId="279"/>
        </pc:sldMkLst>
        <pc:picChg chg="mod">
          <ac:chgData name="조 희수" userId="6756e86ad8a2881e" providerId="Windows Live" clId="Web-{AC2DBF5D-FB9B-44D1-ADC3-31D0ED5D04B2}" dt="2024-01-20T02:36:23.959" v="29" actId="1076"/>
          <ac:picMkLst>
            <pc:docMk/>
            <pc:sldMk cId="1788068044" sldId="279"/>
            <ac:picMk id="21" creationId="{00000000-0000-0000-0000-000000000000}"/>
          </ac:picMkLst>
        </pc:picChg>
      </pc:sldChg>
      <pc:sldChg chg="addSp delSp modSp">
        <pc:chgData name="조 희수" userId="6756e86ad8a2881e" providerId="Windows Live" clId="Web-{AC2DBF5D-FB9B-44D1-ADC3-31D0ED5D04B2}" dt="2024-01-20T03:22:02.817" v="910"/>
        <pc:sldMkLst>
          <pc:docMk/>
          <pc:sldMk cId="2988059986" sldId="280"/>
        </pc:sldMkLst>
        <pc:spChg chg="add del mod">
          <ac:chgData name="조 희수" userId="6756e86ad8a2881e" providerId="Windows Live" clId="Web-{AC2DBF5D-FB9B-44D1-ADC3-31D0ED5D04B2}" dt="2024-01-20T02:36:14.537" v="28"/>
          <ac:spMkLst>
            <pc:docMk/>
            <pc:sldMk cId="2988059986" sldId="280"/>
            <ac:spMk id="10" creationId="{F0FB0E1A-59B1-BE5D-6848-7E67C374A8C1}"/>
          </ac:spMkLst>
        </pc:spChg>
        <pc:spChg chg="add del mod">
          <ac:chgData name="조 희수" userId="6756e86ad8a2881e" providerId="Windows Live" clId="Web-{AC2DBF5D-FB9B-44D1-ADC3-31D0ED5D04B2}" dt="2024-01-20T02:39:42.141" v="37"/>
          <ac:spMkLst>
            <pc:docMk/>
            <pc:sldMk cId="2988059986" sldId="280"/>
            <ac:spMk id="11" creationId="{EFF246D0-5761-A745-F457-AC3EC730DEEE}"/>
          </ac:spMkLst>
        </pc:spChg>
        <pc:spChg chg="add mod">
          <ac:chgData name="조 희수" userId="6756e86ad8a2881e" providerId="Windows Live" clId="Web-{AC2DBF5D-FB9B-44D1-ADC3-31D0ED5D04B2}" dt="2024-01-20T02:46:33.439" v="88" actId="1076"/>
          <ac:spMkLst>
            <pc:docMk/>
            <pc:sldMk cId="2988059986" sldId="280"/>
            <ac:spMk id="14" creationId="{BF0D3050-40E9-1D99-73A3-47D4F1DB0A13}"/>
          </ac:spMkLst>
        </pc:spChg>
        <pc:spChg chg="add mod">
          <ac:chgData name="조 희수" userId="6756e86ad8a2881e" providerId="Windows Live" clId="Web-{AC2DBF5D-FB9B-44D1-ADC3-31D0ED5D04B2}" dt="2024-01-20T02:52:18.767" v="207" actId="1076"/>
          <ac:spMkLst>
            <pc:docMk/>
            <pc:sldMk cId="2988059986" sldId="280"/>
            <ac:spMk id="17" creationId="{1CCFF5CB-60B1-70DA-A946-6AB8D259599F}"/>
          </ac:spMkLst>
        </pc:spChg>
        <pc:spChg chg="add mod">
          <ac:chgData name="조 희수" userId="6756e86ad8a2881e" providerId="Windows Live" clId="Web-{AC2DBF5D-FB9B-44D1-ADC3-31D0ED5D04B2}" dt="2024-01-20T02:55:46.757" v="341" actId="14100"/>
          <ac:spMkLst>
            <pc:docMk/>
            <pc:sldMk cId="2988059986" sldId="280"/>
            <ac:spMk id="18" creationId="{BAA8016F-6E8B-2C00-6605-BE8016A2AC71}"/>
          </ac:spMkLst>
        </pc:spChg>
        <pc:spChg chg="add del mod">
          <ac:chgData name="조 희수" userId="6756e86ad8a2881e" providerId="Windows Live" clId="Web-{AC2DBF5D-FB9B-44D1-ADC3-31D0ED5D04B2}" dt="2024-01-20T02:53:46.941" v="323"/>
          <ac:spMkLst>
            <pc:docMk/>
            <pc:sldMk cId="2988059986" sldId="280"/>
            <ac:spMk id="19" creationId="{C94C65F8-D30A-3E39-F0D7-0F09EFBEBF53}"/>
          </ac:spMkLst>
        </pc:spChg>
        <pc:spChg chg="add mod">
          <ac:chgData name="조 희수" userId="6756e86ad8a2881e" providerId="Windows Live" clId="Web-{AC2DBF5D-FB9B-44D1-ADC3-31D0ED5D04B2}" dt="2024-01-20T02:54:59.365" v="336" actId="14100"/>
          <ac:spMkLst>
            <pc:docMk/>
            <pc:sldMk cId="2988059986" sldId="280"/>
            <ac:spMk id="21" creationId="{A9F97389-7E25-2BEA-A003-7FB5D3F2B7BB}"/>
          </ac:spMkLst>
        </pc:spChg>
        <pc:spChg chg="add mod">
          <ac:chgData name="조 희수" userId="6756e86ad8a2881e" providerId="Windows Live" clId="Web-{AC2DBF5D-FB9B-44D1-ADC3-31D0ED5D04B2}" dt="2024-01-20T02:54:42.412" v="333"/>
          <ac:spMkLst>
            <pc:docMk/>
            <pc:sldMk cId="2988059986" sldId="280"/>
            <ac:spMk id="23" creationId="{99247ACD-D3A3-557D-4EC7-F223DE4188F0}"/>
          </ac:spMkLst>
        </pc:spChg>
        <pc:spChg chg="add mod">
          <ac:chgData name="조 희수" userId="6756e86ad8a2881e" providerId="Windows Live" clId="Web-{AC2DBF5D-FB9B-44D1-ADC3-31D0ED5D04B2}" dt="2024-01-20T02:55:21.428" v="338" actId="1076"/>
          <ac:spMkLst>
            <pc:docMk/>
            <pc:sldMk cId="2988059986" sldId="280"/>
            <ac:spMk id="25" creationId="{6E6B49A7-A7BC-F482-BB63-DF320B3CA796}"/>
          </ac:spMkLst>
        </pc:spChg>
        <pc:grpChg chg="add del mod">
          <ac:chgData name="조 희수" userId="6756e86ad8a2881e" providerId="Windows Live" clId="Web-{AC2DBF5D-FB9B-44D1-ADC3-31D0ED5D04B2}" dt="2024-01-20T02:35:27.879" v="23"/>
          <ac:grpSpMkLst>
            <pc:docMk/>
            <pc:sldMk cId="2988059986" sldId="280"/>
            <ac:grpSpMk id="9" creationId="{92E50B3A-E6AF-AD88-0C24-37BBF3D55E12}"/>
          </ac:grpSpMkLst>
        </pc:grpChg>
        <pc:graphicFrameChg chg="mod modGraphic">
          <ac:chgData name="조 희수" userId="6756e86ad8a2881e" providerId="Windows Live" clId="Web-{AC2DBF5D-FB9B-44D1-ADC3-31D0ED5D04B2}" dt="2024-01-20T03:22:02.817" v="910"/>
          <ac:graphicFrameMkLst>
            <pc:docMk/>
            <pc:sldMk cId="2988059986" sldId="280"/>
            <ac:graphicFrameMk id="6" creationId="{00000000-0000-0000-0000-000000000000}"/>
          </ac:graphicFrameMkLst>
        </pc:graphicFrameChg>
        <pc:picChg chg="del">
          <ac:chgData name="조 희수" userId="6756e86ad8a2881e" providerId="Windows Live" clId="Web-{AC2DBF5D-FB9B-44D1-ADC3-31D0ED5D04B2}" dt="2024-01-20T02:34:44.782" v="19"/>
          <ac:picMkLst>
            <pc:docMk/>
            <pc:sldMk cId="2988059986" sldId="280"/>
            <ac:picMk id="5" creationId="{00000000-0000-0000-0000-000000000000}"/>
          </ac:picMkLst>
        </pc:picChg>
        <pc:picChg chg="add del mod topLvl">
          <ac:chgData name="조 희수" userId="6756e86ad8a2881e" providerId="Windows Live" clId="Web-{AC2DBF5D-FB9B-44D1-ADC3-31D0ED5D04B2}" dt="2024-01-20T02:43:19.887" v="38"/>
          <ac:picMkLst>
            <pc:docMk/>
            <pc:sldMk cId="2988059986" sldId="280"/>
            <ac:picMk id="7" creationId="{2CB12532-D828-BCAC-67BA-F548B050FDC7}"/>
          </ac:picMkLst>
        </pc:picChg>
        <pc:picChg chg="add del mod ord topLvl">
          <ac:chgData name="조 희수" userId="6756e86ad8a2881e" providerId="Windows Live" clId="Web-{AC2DBF5D-FB9B-44D1-ADC3-31D0ED5D04B2}" dt="2024-01-20T02:35:33.192" v="24"/>
          <ac:picMkLst>
            <pc:docMk/>
            <pc:sldMk cId="2988059986" sldId="280"/>
            <ac:picMk id="8" creationId="{B81ED287-1572-DB47-0626-BB37F103CA9D}"/>
          </ac:picMkLst>
        </pc:picChg>
        <pc:picChg chg="add mod">
          <ac:chgData name="조 희수" userId="6756e86ad8a2881e" providerId="Windows Live" clId="Web-{AC2DBF5D-FB9B-44D1-ADC3-31D0ED5D04B2}" dt="2024-01-20T02:46:33.423" v="87" actId="1076"/>
          <ac:picMkLst>
            <pc:docMk/>
            <pc:sldMk cId="2988059986" sldId="280"/>
            <ac:picMk id="12" creationId="{D7A34FC0-B68A-C316-FB12-0F56EB9871AC}"/>
          </ac:picMkLst>
        </pc:picChg>
        <pc:picChg chg="add mod">
          <ac:chgData name="조 희수" userId="6756e86ad8a2881e" providerId="Windows Live" clId="Web-{AC2DBF5D-FB9B-44D1-ADC3-31D0ED5D04B2}" dt="2024-01-20T02:47:01.314" v="92" actId="1076"/>
          <ac:picMkLst>
            <pc:docMk/>
            <pc:sldMk cId="2988059986" sldId="280"/>
            <ac:picMk id="15" creationId="{EF32F789-164D-5CA7-FABF-43A721C452F4}"/>
          </ac:picMkLst>
        </pc:picChg>
        <pc:picChg chg="add mod">
          <ac:chgData name="조 희수" userId="6756e86ad8a2881e" providerId="Windows Live" clId="Web-{AC2DBF5D-FB9B-44D1-ADC3-31D0ED5D04B2}" dt="2024-01-20T02:54:48.599" v="334" actId="1076"/>
          <ac:picMkLst>
            <pc:docMk/>
            <pc:sldMk cId="2988059986" sldId="280"/>
            <ac:picMk id="22" creationId="{E49CBB89-B34B-D1E9-53EB-386F90B7D078}"/>
          </ac:picMkLst>
        </pc:picChg>
      </pc:sldChg>
      <pc:sldChg chg="addSp delSp modSp">
        <pc:chgData name="조 희수" userId="6756e86ad8a2881e" providerId="Windows Live" clId="Web-{AC2DBF5D-FB9B-44D1-ADC3-31D0ED5D04B2}" dt="2024-01-20T03:38:29.640" v="1439"/>
        <pc:sldMkLst>
          <pc:docMk/>
          <pc:sldMk cId="3804554637" sldId="281"/>
        </pc:sldMkLst>
        <pc:spChg chg="mod">
          <ac:chgData name="조 희수" userId="6756e86ad8a2881e" providerId="Windows Live" clId="Web-{AC2DBF5D-FB9B-44D1-ADC3-31D0ED5D04B2}" dt="2024-01-20T03:21:30.863" v="895" actId="20577"/>
          <ac:spMkLst>
            <pc:docMk/>
            <pc:sldMk cId="3804554637" sldId="281"/>
            <ac:spMk id="2" creationId="{00000000-0000-0000-0000-000000000000}"/>
          </ac:spMkLst>
        </pc:spChg>
        <pc:spChg chg="mod">
          <ac:chgData name="조 희수" userId="6756e86ad8a2881e" providerId="Windows Live" clId="Web-{AC2DBF5D-FB9B-44D1-ADC3-31D0ED5D04B2}" dt="2024-01-20T03:21:39.738" v="902" actId="20577"/>
          <ac:spMkLst>
            <pc:docMk/>
            <pc:sldMk cId="3804554637" sldId="281"/>
            <ac:spMk id="3" creationId="{00000000-0000-0000-0000-000000000000}"/>
          </ac:spMkLst>
        </pc:spChg>
        <pc:spChg chg="add del mod">
          <ac:chgData name="조 희수" userId="6756e86ad8a2881e" providerId="Windows Live" clId="Web-{AC2DBF5D-FB9B-44D1-ADC3-31D0ED5D04B2}" dt="2024-01-20T03:03:34.816" v="379"/>
          <ac:spMkLst>
            <pc:docMk/>
            <pc:sldMk cId="3804554637" sldId="281"/>
            <ac:spMk id="8" creationId="{515D1515-43E1-8D18-7620-5F793FB52A18}"/>
          </ac:spMkLst>
        </pc:spChg>
        <pc:spChg chg="add del mod">
          <ac:chgData name="조 희수" userId="6756e86ad8a2881e" providerId="Windows Live" clId="Web-{AC2DBF5D-FB9B-44D1-ADC3-31D0ED5D04B2}" dt="2024-01-20T03:03:34.816" v="378"/>
          <ac:spMkLst>
            <pc:docMk/>
            <pc:sldMk cId="3804554637" sldId="281"/>
            <ac:spMk id="9" creationId="{330ED734-CBBC-2611-46AA-028FAF4FC48D}"/>
          </ac:spMkLst>
        </pc:spChg>
        <pc:spChg chg="add del mod">
          <ac:chgData name="조 희수" userId="6756e86ad8a2881e" providerId="Windows Live" clId="Web-{AC2DBF5D-FB9B-44D1-ADC3-31D0ED5D04B2}" dt="2024-01-20T03:03:34.816" v="377"/>
          <ac:spMkLst>
            <pc:docMk/>
            <pc:sldMk cId="3804554637" sldId="281"/>
            <ac:spMk id="10" creationId="{5477420C-02E9-C3A5-A618-56DEDE84F76A}"/>
          </ac:spMkLst>
        </pc:spChg>
        <pc:spChg chg="add del mod">
          <ac:chgData name="조 희수" userId="6756e86ad8a2881e" providerId="Windows Live" clId="Web-{AC2DBF5D-FB9B-44D1-ADC3-31D0ED5D04B2}" dt="2024-01-20T03:03:34.816" v="376"/>
          <ac:spMkLst>
            <pc:docMk/>
            <pc:sldMk cId="3804554637" sldId="281"/>
            <ac:spMk id="11" creationId="{51DD1095-F75E-44AA-7E41-1D77D2A589D7}"/>
          </ac:spMkLst>
        </pc:spChg>
        <pc:spChg chg="add del mod">
          <ac:chgData name="조 희수" userId="6756e86ad8a2881e" providerId="Windows Live" clId="Web-{AC2DBF5D-FB9B-44D1-ADC3-31D0ED5D04B2}" dt="2024-01-20T03:03:34.816" v="375"/>
          <ac:spMkLst>
            <pc:docMk/>
            <pc:sldMk cId="3804554637" sldId="281"/>
            <ac:spMk id="12" creationId="{57B5C99B-3AFB-F566-A926-36244B73FB11}"/>
          </ac:spMkLst>
        </pc:spChg>
        <pc:spChg chg="add mod">
          <ac:chgData name="조 희수" userId="6756e86ad8a2881e" providerId="Windows Live" clId="Web-{AC2DBF5D-FB9B-44D1-ADC3-31D0ED5D04B2}" dt="2024-01-20T03:07:07.400" v="430" actId="1076"/>
          <ac:spMkLst>
            <pc:docMk/>
            <pc:sldMk cId="3804554637" sldId="281"/>
            <ac:spMk id="14" creationId="{9DE35E15-D8A9-6943-367C-2121C8B86602}"/>
          </ac:spMkLst>
        </pc:spChg>
        <pc:spChg chg="add del mod">
          <ac:chgData name="조 희수" userId="6756e86ad8a2881e" providerId="Windows Live" clId="Web-{AC2DBF5D-FB9B-44D1-ADC3-31D0ED5D04B2}" dt="2024-01-20T03:17:03.246" v="719"/>
          <ac:spMkLst>
            <pc:docMk/>
            <pc:sldMk cId="3804554637" sldId="281"/>
            <ac:spMk id="15" creationId="{3F50AF56-DDA4-6DD3-B6B3-8BCF854C107B}"/>
          </ac:spMkLst>
        </pc:spChg>
        <pc:spChg chg="add mod">
          <ac:chgData name="조 희수" userId="6756e86ad8a2881e" providerId="Windows Live" clId="Web-{AC2DBF5D-FB9B-44D1-ADC3-31D0ED5D04B2}" dt="2024-01-20T03:07:07.447" v="432" actId="1076"/>
          <ac:spMkLst>
            <pc:docMk/>
            <pc:sldMk cId="3804554637" sldId="281"/>
            <ac:spMk id="16" creationId="{FC828B5E-5009-2B97-B294-DCA8870AF881}"/>
          </ac:spMkLst>
        </pc:spChg>
        <pc:spChg chg="add mod">
          <ac:chgData name="조 희수" userId="6756e86ad8a2881e" providerId="Windows Live" clId="Web-{AC2DBF5D-FB9B-44D1-ADC3-31D0ED5D04B2}" dt="2024-01-20T03:07:07.463" v="433" actId="1076"/>
          <ac:spMkLst>
            <pc:docMk/>
            <pc:sldMk cId="3804554637" sldId="281"/>
            <ac:spMk id="17" creationId="{C2D1BFD1-CAE0-6959-691F-95AA217EDA52}"/>
          </ac:spMkLst>
        </pc:spChg>
        <pc:spChg chg="add mod">
          <ac:chgData name="조 희수" userId="6756e86ad8a2881e" providerId="Windows Live" clId="Web-{AC2DBF5D-FB9B-44D1-ADC3-31D0ED5D04B2}" dt="2024-01-20T03:07:07.478" v="434" actId="1076"/>
          <ac:spMkLst>
            <pc:docMk/>
            <pc:sldMk cId="3804554637" sldId="281"/>
            <ac:spMk id="18" creationId="{1C02110E-FF93-90FB-7451-709EDEBCCB69}"/>
          </ac:spMkLst>
        </pc:spChg>
        <pc:spChg chg="add mod">
          <ac:chgData name="조 희수" userId="6756e86ad8a2881e" providerId="Windows Live" clId="Web-{AC2DBF5D-FB9B-44D1-ADC3-31D0ED5D04B2}" dt="2024-01-20T03:07:07.494" v="435" actId="1076"/>
          <ac:spMkLst>
            <pc:docMk/>
            <pc:sldMk cId="3804554637" sldId="281"/>
            <ac:spMk id="19" creationId="{EDCB714D-D2FF-8BBC-17C1-8027F6AD72F0}"/>
          </ac:spMkLst>
        </pc:spChg>
        <pc:spChg chg="add mod">
          <ac:chgData name="조 희수" userId="6756e86ad8a2881e" providerId="Windows Live" clId="Web-{AC2DBF5D-FB9B-44D1-ADC3-31D0ED5D04B2}" dt="2024-01-20T03:07:07.510" v="436" actId="1076"/>
          <ac:spMkLst>
            <pc:docMk/>
            <pc:sldMk cId="3804554637" sldId="281"/>
            <ac:spMk id="21" creationId="{871B1D60-D3D6-A8B8-2777-38BD6BF24968}"/>
          </ac:spMkLst>
        </pc:spChg>
        <pc:spChg chg="add mod">
          <ac:chgData name="조 희수" userId="6756e86ad8a2881e" providerId="Windows Live" clId="Web-{AC2DBF5D-FB9B-44D1-ADC3-31D0ED5D04B2}" dt="2024-01-20T03:07:51.026" v="448" actId="688"/>
          <ac:spMkLst>
            <pc:docMk/>
            <pc:sldMk cId="3804554637" sldId="281"/>
            <ac:spMk id="22" creationId="{A079A46A-CA1D-BE54-5944-063C9DF095BA}"/>
          </ac:spMkLst>
        </pc:spChg>
        <pc:spChg chg="add mod">
          <ac:chgData name="조 희수" userId="6756e86ad8a2881e" providerId="Windows Live" clId="Web-{AC2DBF5D-FB9B-44D1-ADC3-31D0ED5D04B2}" dt="2024-01-20T03:08:24.092" v="455" actId="688"/>
          <ac:spMkLst>
            <pc:docMk/>
            <pc:sldMk cId="3804554637" sldId="281"/>
            <ac:spMk id="23" creationId="{555EAD89-4E6D-C1E3-56CA-474D7C00A9E1}"/>
          </ac:spMkLst>
        </pc:spChg>
        <pc:spChg chg="add mod">
          <ac:chgData name="조 희수" userId="6756e86ad8a2881e" providerId="Windows Live" clId="Web-{AC2DBF5D-FB9B-44D1-ADC3-31D0ED5D04B2}" dt="2024-01-20T03:07:07.572" v="439" actId="1076"/>
          <ac:spMkLst>
            <pc:docMk/>
            <pc:sldMk cId="3804554637" sldId="281"/>
            <ac:spMk id="24" creationId="{3F14C7BF-87A0-F0E4-FB6D-057AA8402AC5}"/>
          </ac:spMkLst>
        </pc:spChg>
        <pc:spChg chg="add mod">
          <ac:chgData name="조 희수" userId="6756e86ad8a2881e" providerId="Windows Live" clId="Web-{AC2DBF5D-FB9B-44D1-ADC3-31D0ED5D04B2}" dt="2024-01-20T03:07:07.588" v="440" actId="1076"/>
          <ac:spMkLst>
            <pc:docMk/>
            <pc:sldMk cId="3804554637" sldId="281"/>
            <ac:spMk id="25" creationId="{88E3E3F0-0648-A4E2-91C5-5B70C9B4AB97}"/>
          </ac:spMkLst>
        </pc:spChg>
        <pc:spChg chg="add del mod">
          <ac:chgData name="조 희수" userId="6756e86ad8a2881e" providerId="Windows Live" clId="Web-{AC2DBF5D-FB9B-44D1-ADC3-31D0ED5D04B2}" dt="2024-01-20T03:17:04.496" v="720"/>
          <ac:spMkLst>
            <pc:docMk/>
            <pc:sldMk cId="3804554637" sldId="281"/>
            <ac:spMk id="26" creationId="{9BCF85D1-7EF4-2D8F-B8CD-DA10DA265DDB}"/>
          </ac:spMkLst>
        </pc:spChg>
        <pc:spChg chg="add mod">
          <ac:chgData name="조 희수" userId="6756e86ad8a2881e" providerId="Windows Live" clId="Web-{AC2DBF5D-FB9B-44D1-ADC3-31D0ED5D04B2}" dt="2024-01-20T03:11:44.159" v="461" actId="1076"/>
          <ac:spMkLst>
            <pc:docMk/>
            <pc:sldMk cId="3804554637" sldId="281"/>
            <ac:spMk id="32" creationId="{35C8A803-5029-5B2E-09A9-D2AB7F7419FA}"/>
          </ac:spMkLst>
        </pc:spChg>
        <pc:spChg chg="add mod">
          <ac:chgData name="조 희수" userId="6756e86ad8a2881e" providerId="Windows Live" clId="Web-{AC2DBF5D-FB9B-44D1-ADC3-31D0ED5D04B2}" dt="2024-01-20T03:12:05.582" v="466" actId="1076"/>
          <ac:spMkLst>
            <pc:docMk/>
            <pc:sldMk cId="3804554637" sldId="281"/>
            <ac:spMk id="33" creationId="{AC80C4C1-A766-CF0B-8977-A7118F226A17}"/>
          </ac:spMkLst>
        </pc:spChg>
        <pc:spChg chg="add del">
          <ac:chgData name="조 희수" userId="6756e86ad8a2881e" providerId="Windows Live" clId="Web-{AC2DBF5D-FB9B-44D1-ADC3-31D0ED5D04B2}" dt="2024-01-20T03:12:32.786" v="480"/>
          <ac:spMkLst>
            <pc:docMk/>
            <pc:sldMk cId="3804554637" sldId="281"/>
            <ac:spMk id="34" creationId="{F61E6D71-AFE6-4370-DD45-ABD7D8812D1C}"/>
          </ac:spMkLst>
        </pc:spChg>
        <pc:spChg chg="add mod">
          <ac:chgData name="조 희수" userId="6756e86ad8a2881e" providerId="Windows Live" clId="Web-{AC2DBF5D-FB9B-44D1-ADC3-31D0ED5D04B2}" dt="2024-01-20T03:12:45.224" v="482" actId="1076"/>
          <ac:spMkLst>
            <pc:docMk/>
            <pc:sldMk cId="3804554637" sldId="281"/>
            <ac:spMk id="36" creationId="{195C4A90-5A90-7207-CE92-E7CB4120CDE5}"/>
          </ac:spMkLst>
        </pc:spChg>
        <pc:spChg chg="add mod">
          <ac:chgData name="조 희수" userId="6756e86ad8a2881e" providerId="Windows Live" clId="Web-{AC2DBF5D-FB9B-44D1-ADC3-31D0ED5D04B2}" dt="2024-01-20T03:19:49.141" v="847" actId="20577"/>
          <ac:spMkLst>
            <pc:docMk/>
            <pc:sldMk cId="3804554637" sldId="281"/>
            <ac:spMk id="38" creationId="{4744EAC8-806A-A1BE-2650-EE639044B7E1}"/>
          </ac:spMkLst>
        </pc:spChg>
        <pc:spChg chg="add mod">
          <ac:chgData name="조 희수" userId="6756e86ad8a2881e" providerId="Windows Live" clId="Web-{AC2DBF5D-FB9B-44D1-ADC3-31D0ED5D04B2}" dt="2024-01-20T03:19:52.829" v="848" actId="20577"/>
          <ac:spMkLst>
            <pc:docMk/>
            <pc:sldMk cId="3804554637" sldId="281"/>
            <ac:spMk id="39" creationId="{B65FA1B6-6A86-78C3-40BD-0FF1AC4D8FBE}"/>
          </ac:spMkLst>
        </pc:spChg>
        <pc:spChg chg="add mod">
          <ac:chgData name="조 희수" userId="6756e86ad8a2881e" providerId="Windows Live" clId="Web-{AC2DBF5D-FB9B-44D1-ADC3-31D0ED5D04B2}" dt="2024-01-20T03:19:55.657" v="849" actId="20577"/>
          <ac:spMkLst>
            <pc:docMk/>
            <pc:sldMk cId="3804554637" sldId="281"/>
            <ac:spMk id="40" creationId="{D0C4C903-DB2C-8A16-6785-7576B61010DA}"/>
          </ac:spMkLst>
        </pc:spChg>
        <pc:spChg chg="add mod">
          <ac:chgData name="조 희수" userId="6756e86ad8a2881e" providerId="Windows Live" clId="Web-{AC2DBF5D-FB9B-44D1-ADC3-31D0ED5D04B2}" dt="2024-01-20T03:19:58.720" v="850" actId="20577"/>
          <ac:spMkLst>
            <pc:docMk/>
            <pc:sldMk cId="3804554637" sldId="281"/>
            <ac:spMk id="41" creationId="{52307425-C7B0-DB6C-A93E-B3329654A865}"/>
          </ac:spMkLst>
        </pc:spChg>
        <pc:graphicFrameChg chg="mod modGraphic">
          <ac:chgData name="조 희수" userId="6756e86ad8a2881e" providerId="Windows Live" clId="Web-{AC2DBF5D-FB9B-44D1-ADC3-31D0ED5D04B2}" dt="2024-01-20T03:38:29.640" v="1439"/>
          <ac:graphicFrameMkLst>
            <pc:docMk/>
            <pc:sldMk cId="3804554637" sldId="281"/>
            <ac:graphicFrameMk id="6" creationId="{00000000-0000-0000-0000-000000000000}"/>
          </ac:graphicFrameMkLst>
        </pc:graphicFrameChg>
        <pc:picChg chg="del">
          <ac:chgData name="조 희수" userId="6756e86ad8a2881e" providerId="Windows Live" clId="Web-{AC2DBF5D-FB9B-44D1-ADC3-31D0ED5D04B2}" dt="2024-01-20T02:59:57.139" v="342"/>
          <ac:picMkLst>
            <pc:docMk/>
            <pc:sldMk cId="3804554637" sldId="281"/>
            <ac:picMk id="5" creationId="{00000000-0000-0000-0000-000000000000}"/>
          </ac:picMkLst>
        </pc:picChg>
        <pc:picChg chg="add del mod">
          <ac:chgData name="조 희수" userId="6756e86ad8a2881e" providerId="Windows Live" clId="Web-{AC2DBF5D-FB9B-44D1-ADC3-31D0ED5D04B2}" dt="2024-01-20T03:03:08.488" v="374"/>
          <ac:picMkLst>
            <pc:docMk/>
            <pc:sldMk cId="3804554637" sldId="281"/>
            <ac:picMk id="7" creationId="{929566F9-157F-AF01-3D6B-8E6C8C824B46}"/>
          </ac:picMkLst>
        </pc:picChg>
        <pc:picChg chg="add mod">
          <ac:chgData name="조 희수" userId="6756e86ad8a2881e" providerId="Windows Live" clId="Web-{AC2DBF5D-FB9B-44D1-ADC3-31D0ED5D04B2}" dt="2024-01-20T03:07:07.385" v="429" actId="1076"/>
          <ac:picMkLst>
            <pc:docMk/>
            <pc:sldMk cId="3804554637" sldId="281"/>
            <ac:picMk id="13" creationId="{3DD9285C-03CF-96E9-3E7B-840301697E8E}"/>
          </ac:picMkLst>
        </pc:picChg>
        <pc:picChg chg="add mod ord">
          <ac:chgData name="조 희수" userId="6756e86ad8a2881e" providerId="Windows Live" clId="Web-{AC2DBF5D-FB9B-44D1-ADC3-31D0ED5D04B2}" dt="2024-01-20T03:07:46.042" v="447"/>
          <ac:picMkLst>
            <pc:docMk/>
            <pc:sldMk cId="3804554637" sldId="281"/>
            <ac:picMk id="28" creationId="{7C140AEC-FDE0-B61C-0370-AAAAF12BAA13}"/>
          </ac:picMkLst>
        </pc:picChg>
        <pc:picChg chg="add mod">
          <ac:chgData name="조 희수" userId="6756e86ad8a2881e" providerId="Windows Live" clId="Web-{AC2DBF5D-FB9B-44D1-ADC3-31D0ED5D04B2}" dt="2024-01-20T03:08:19.357" v="454" actId="1076"/>
          <ac:picMkLst>
            <pc:docMk/>
            <pc:sldMk cId="3804554637" sldId="281"/>
            <ac:picMk id="30" creationId="{BCD54D99-31D5-6C84-094B-8896448D1641}"/>
          </ac:picMkLst>
        </pc:picChg>
        <pc:picChg chg="add mod">
          <ac:chgData name="조 희수" userId="6756e86ad8a2881e" providerId="Windows Live" clId="Web-{AC2DBF5D-FB9B-44D1-ADC3-31D0ED5D04B2}" dt="2024-01-20T03:10:36.283" v="459" actId="14100"/>
          <ac:picMkLst>
            <pc:docMk/>
            <pc:sldMk cId="3804554637" sldId="281"/>
            <ac:picMk id="31" creationId="{FB9236EB-FAA2-AAAC-CBF7-E1BDF746F0B3}"/>
          </ac:picMkLst>
        </pc:picChg>
      </pc:sldChg>
      <pc:sldChg chg="addSp delSp modSp">
        <pc:chgData name="조 희수" userId="6756e86ad8a2881e" providerId="Windows Live" clId="Web-{AC2DBF5D-FB9B-44D1-ADC3-31D0ED5D04B2}" dt="2024-01-20T04:35:59.538" v="1470"/>
        <pc:sldMkLst>
          <pc:docMk/>
          <pc:sldMk cId="2829542835" sldId="282"/>
        </pc:sldMkLst>
        <pc:spChg chg="mod">
          <ac:chgData name="조 희수" userId="6756e86ad8a2881e" providerId="Windows Live" clId="Web-{AC2DBF5D-FB9B-44D1-ADC3-31D0ED5D04B2}" dt="2024-01-20T03:38:49.281" v="1444" actId="20577"/>
          <ac:spMkLst>
            <pc:docMk/>
            <pc:sldMk cId="2829542835" sldId="282"/>
            <ac:spMk id="2" creationId="{00000000-0000-0000-0000-000000000000}"/>
          </ac:spMkLst>
        </pc:spChg>
        <pc:spChg chg="mod">
          <ac:chgData name="조 희수" userId="6756e86ad8a2881e" providerId="Windows Live" clId="Web-{AC2DBF5D-FB9B-44D1-ADC3-31D0ED5D04B2}" dt="2024-01-20T03:38:45.437" v="1443" actId="20577"/>
          <ac:spMkLst>
            <pc:docMk/>
            <pc:sldMk cId="2829542835" sldId="282"/>
            <ac:spMk id="3" creationId="{00000000-0000-0000-0000-000000000000}"/>
          </ac:spMkLst>
        </pc:spChg>
        <pc:spChg chg="add mod">
          <ac:chgData name="조 희수" userId="6756e86ad8a2881e" providerId="Windows Live" clId="Web-{AC2DBF5D-FB9B-44D1-ADC3-31D0ED5D04B2}" dt="2024-01-20T03:29:01.031" v="923" actId="14100"/>
          <ac:spMkLst>
            <pc:docMk/>
            <pc:sldMk cId="2829542835" sldId="282"/>
            <ac:spMk id="10" creationId="{E6768C56-BDAE-BF81-EBBA-A6EA33B5851B}"/>
          </ac:spMkLst>
        </pc:spChg>
        <pc:spChg chg="add mod">
          <ac:chgData name="조 희수" userId="6756e86ad8a2881e" providerId="Windows Live" clId="Web-{AC2DBF5D-FB9B-44D1-ADC3-31D0ED5D04B2}" dt="2024-01-20T03:29:17.281" v="926" actId="14100"/>
          <ac:spMkLst>
            <pc:docMk/>
            <pc:sldMk cId="2829542835" sldId="282"/>
            <ac:spMk id="11" creationId="{2E31C9C4-66B3-9430-7C01-DA1C55CCC9A1}"/>
          </ac:spMkLst>
        </pc:spChg>
        <pc:spChg chg="add mod">
          <ac:chgData name="조 희수" userId="6756e86ad8a2881e" providerId="Windows Live" clId="Web-{AC2DBF5D-FB9B-44D1-ADC3-31D0ED5D04B2}" dt="2024-01-20T03:29:31.204" v="929" actId="14100"/>
          <ac:spMkLst>
            <pc:docMk/>
            <pc:sldMk cId="2829542835" sldId="282"/>
            <ac:spMk id="12" creationId="{47134812-C536-93AD-0685-CC3868EB4E24}"/>
          </ac:spMkLst>
        </pc:spChg>
        <pc:spChg chg="add mod">
          <ac:chgData name="조 희수" userId="6756e86ad8a2881e" providerId="Windows Live" clId="Web-{AC2DBF5D-FB9B-44D1-ADC3-31D0ED5D04B2}" dt="2024-01-20T03:36:40.465" v="1326" actId="14100"/>
          <ac:spMkLst>
            <pc:docMk/>
            <pc:sldMk cId="2829542835" sldId="282"/>
            <ac:spMk id="13" creationId="{B55E1DD3-D79A-ABD0-6321-D35F8823AC00}"/>
          </ac:spMkLst>
        </pc:spChg>
        <pc:spChg chg="add mod">
          <ac:chgData name="조 희수" userId="6756e86ad8a2881e" providerId="Windows Live" clId="Web-{AC2DBF5D-FB9B-44D1-ADC3-31D0ED5D04B2}" dt="2024-01-20T03:29:58.361" v="937" actId="14100"/>
          <ac:spMkLst>
            <pc:docMk/>
            <pc:sldMk cId="2829542835" sldId="282"/>
            <ac:spMk id="14" creationId="{31171CF8-7832-9313-5BA0-FA08FD3E1C05}"/>
          </ac:spMkLst>
        </pc:spChg>
        <pc:spChg chg="add del">
          <ac:chgData name="조 희수" userId="6756e86ad8a2881e" providerId="Windows Live" clId="Web-{AC2DBF5D-FB9B-44D1-ADC3-31D0ED5D04B2}" dt="2024-01-20T03:30:40.002" v="941"/>
          <ac:spMkLst>
            <pc:docMk/>
            <pc:sldMk cId="2829542835" sldId="282"/>
            <ac:spMk id="15" creationId="{5CB0EF3B-F87F-A1A7-411C-A0CB1B656F24}"/>
          </ac:spMkLst>
        </pc:spChg>
        <pc:spChg chg="add mod">
          <ac:chgData name="조 희수" userId="6756e86ad8a2881e" providerId="Windows Live" clId="Web-{AC2DBF5D-FB9B-44D1-ADC3-31D0ED5D04B2}" dt="2024-01-20T03:31:57.254" v="960" actId="20577"/>
          <ac:spMkLst>
            <pc:docMk/>
            <pc:sldMk cId="2829542835" sldId="282"/>
            <ac:spMk id="17" creationId="{A590D4AE-3BFC-DA97-6FEB-D5C5E390D766}"/>
          </ac:spMkLst>
        </pc:spChg>
        <pc:spChg chg="add mod">
          <ac:chgData name="조 희수" userId="6756e86ad8a2881e" providerId="Windows Live" clId="Web-{AC2DBF5D-FB9B-44D1-ADC3-31D0ED5D04B2}" dt="2024-01-20T03:31:33.097" v="952" actId="1076"/>
          <ac:spMkLst>
            <pc:docMk/>
            <pc:sldMk cId="2829542835" sldId="282"/>
            <ac:spMk id="18" creationId="{2D2E93FA-42F7-FEC1-FBFB-707C18C3C905}"/>
          </ac:spMkLst>
        </pc:spChg>
        <pc:spChg chg="add mod">
          <ac:chgData name="조 희수" userId="6756e86ad8a2881e" providerId="Windows Live" clId="Web-{AC2DBF5D-FB9B-44D1-ADC3-31D0ED5D04B2}" dt="2024-01-20T03:32:02.161" v="962" actId="20577"/>
          <ac:spMkLst>
            <pc:docMk/>
            <pc:sldMk cId="2829542835" sldId="282"/>
            <ac:spMk id="19" creationId="{EDE3F721-E09A-5558-A8A6-F3BBDF1899F5}"/>
          </ac:spMkLst>
        </pc:spChg>
        <pc:spChg chg="add mod">
          <ac:chgData name="조 희수" userId="6756e86ad8a2881e" providerId="Windows Live" clId="Web-{AC2DBF5D-FB9B-44D1-ADC3-31D0ED5D04B2}" dt="2024-01-20T03:32:06.083" v="963" actId="20577"/>
          <ac:spMkLst>
            <pc:docMk/>
            <pc:sldMk cId="2829542835" sldId="282"/>
            <ac:spMk id="20" creationId="{E6427491-1DFD-9BFB-5065-BFA6910E8172}"/>
          </ac:spMkLst>
        </pc:spChg>
        <pc:spChg chg="add mod">
          <ac:chgData name="조 희수" userId="6756e86ad8a2881e" providerId="Windows Live" clId="Web-{AC2DBF5D-FB9B-44D1-ADC3-31D0ED5D04B2}" dt="2024-01-20T03:32:09.114" v="964" actId="20577"/>
          <ac:spMkLst>
            <pc:docMk/>
            <pc:sldMk cId="2829542835" sldId="282"/>
            <ac:spMk id="21" creationId="{18F6B0CC-D2B4-5612-E2BD-1562733A5E6D}"/>
          </ac:spMkLst>
        </pc:spChg>
        <pc:spChg chg="add mod">
          <ac:chgData name="조 희수" userId="6756e86ad8a2881e" providerId="Windows Live" clId="Web-{AC2DBF5D-FB9B-44D1-ADC3-31D0ED5D04B2}" dt="2024-01-20T03:32:29.427" v="968" actId="14100"/>
          <ac:spMkLst>
            <pc:docMk/>
            <pc:sldMk cId="2829542835" sldId="282"/>
            <ac:spMk id="22" creationId="{E9260290-71B5-AABB-9162-7862D700A527}"/>
          </ac:spMkLst>
        </pc:spChg>
        <pc:spChg chg="add mod">
          <ac:chgData name="조 희수" userId="6756e86ad8a2881e" providerId="Windows Live" clId="Web-{AC2DBF5D-FB9B-44D1-ADC3-31D0ED5D04B2}" dt="2024-01-20T03:32:51.318" v="973" actId="20577"/>
          <ac:spMkLst>
            <pc:docMk/>
            <pc:sldMk cId="2829542835" sldId="282"/>
            <ac:spMk id="23" creationId="{4CB6C4A3-F181-084E-F084-8A9101C0EF32}"/>
          </ac:spMkLst>
        </pc:spChg>
        <pc:graphicFrameChg chg="mod modGraphic">
          <ac:chgData name="조 희수" userId="6756e86ad8a2881e" providerId="Windows Live" clId="Web-{AC2DBF5D-FB9B-44D1-ADC3-31D0ED5D04B2}" dt="2024-01-20T04:35:59.538" v="1470"/>
          <ac:graphicFrameMkLst>
            <pc:docMk/>
            <pc:sldMk cId="2829542835" sldId="282"/>
            <ac:graphicFrameMk id="6" creationId="{00000000-0000-0000-0000-000000000000}"/>
          </ac:graphicFrameMkLst>
        </pc:graphicFrameChg>
        <pc:picChg chg="del">
          <ac:chgData name="조 희수" userId="6756e86ad8a2881e" providerId="Windows Live" clId="Web-{AC2DBF5D-FB9B-44D1-ADC3-31D0ED5D04B2}" dt="2024-01-20T03:27:44.294" v="912"/>
          <ac:picMkLst>
            <pc:docMk/>
            <pc:sldMk cId="2829542835" sldId="282"/>
            <ac:picMk id="5" creationId="{00000000-0000-0000-0000-000000000000}"/>
          </ac:picMkLst>
        </pc:picChg>
        <pc:picChg chg="add del mod modCrop">
          <ac:chgData name="조 희수" userId="6756e86ad8a2881e" providerId="Windows Live" clId="Web-{AC2DBF5D-FB9B-44D1-ADC3-31D0ED5D04B2}" dt="2024-01-20T03:30:27.549" v="939"/>
          <ac:picMkLst>
            <pc:docMk/>
            <pc:sldMk cId="2829542835" sldId="282"/>
            <ac:picMk id="8" creationId="{37756431-264C-FE30-BD85-9FFD2372CA86}"/>
          </ac:picMkLst>
        </pc:picChg>
      </pc:sldChg>
      <pc:sldChg chg="addSp delSp modSp add replId">
        <pc:chgData name="조 희수" userId="6756e86ad8a2881e" providerId="Windows Live" clId="Web-{AC2DBF5D-FB9B-44D1-ADC3-31D0ED5D04B2}" dt="2024-01-20T05:02:20.089" v="1784" actId="14100"/>
        <pc:sldMkLst>
          <pc:docMk/>
          <pc:sldMk cId="3932446294" sldId="290"/>
        </pc:sldMkLst>
        <pc:spChg chg="add del mod">
          <ac:chgData name="조 희수" userId="6756e86ad8a2881e" providerId="Windows Live" clId="Web-{AC2DBF5D-FB9B-44D1-ADC3-31D0ED5D04B2}" dt="2024-01-20T04:47:18.147" v="1614"/>
          <ac:spMkLst>
            <pc:docMk/>
            <pc:sldMk cId="3932446294" sldId="290"/>
            <ac:spMk id="2" creationId="{715FFE12-C412-0A6A-B3B9-52A625C7B34E}"/>
          </ac:spMkLst>
        </pc:spChg>
        <pc:spChg chg="add mod">
          <ac:chgData name="조 희수" userId="6756e86ad8a2881e" providerId="Windows Live" clId="Web-{AC2DBF5D-FB9B-44D1-ADC3-31D0ED5D04B2}" dt="2024-01-20T04:59:42.242" v="1748" actId="1076"/>
          <ac:spMkLst>
            <pc:docMk/>
            <pc:sldMk cId="3932446294" sldId="290"/>
            <ac:spMk id="3" creationId="{D0CA30AB-7505-260E-7918-DA6BBD0D37E6}"/>
          </ac:spMkLst>
        </pc:spChg>
        <pc:spChg chg="add mod">
          <ac:chgData name="조 희수" userId="6756e86ad8a2881e" providerId="Windows Live" clId="Web-{AC2DBF5D-FB9B-44D1-ADC3-31D0ED5D04B2}" dt="2024-01-20T04:59:42.258" v="1749" actId="1076"/>
          <ac:spMkLst>
            <pc:docMk/>
            <pc:sldMk cId="3932446294" sldId="290"/>
            <ac:spMk id="6" creationId="{DF44DDC2-01FF-0FA2-700A-F8376EC1FACA}"/>
          </ac:spMkLst>
        </pc:spChg>
        <pc:spChg chg="add mod">
          <ac:chgData name="조 희수" userId="6756e86ad8a2881e" providerId="Windows Live" clId="Web-{AC2DBF5D-FB9B-44D1-ADC3-31D0ED5D04B2}" dt="2024-01-20T04:59:42.258" v="1750" actId="1076"/>
          <ac:spMkLst>
            <pc:docMk/>
            <pc:sldMk cId="3932446294" sldId="290"/>
            <ac:spMk id="7" creationId="{39A88C64-C3D9-A58F-903C-49654D509F1C}"/>
          </ac:spMkLst>
        </pc:spChg>
        <pc:spChg chg="add mod">
          <ac:chgData name="조 희수" userId="6756e86ad8a2881e" providerId="Windows Live" clId="Web-{AC2DBF5D-FB9B-44D1-ADC3-31D0ED5D04B2}" dt="2024-01-20T04:59:42.273" v="1751" actId="1076"/>
          <ac:spMkLst>
            <pc:docMk/>
            <pc:sldMk cId="3932446294" sldId="290"/>
            <ac:spMk id="9" creationId="{0429EE7B-D518-5E7B-989B-FA34D0A8599E}"/>
          </ac:spMkLst>
        </pc:spChg>
        <pc:spChg chg="add mod">
          <ac:chgData name="조 희수" userId="6756e86ad8a2881e" providerId="Windows Live" clId="Web-{AC2DBF5D-FB9B-44D1-ADC3-31D0ED5D04B2}" dt="2024-01-20T04:59:42.289" v="1752" actId="1076"/>
          <ac:spMkLst>
            <pc:docMk/>
            <pc:sldMk cId="3932446294" sldId="290"/>
            <ac:spMk id="10" creationId="{E9E6D5A9-6212-18E8-CC8D-804CBC5D466F}"/>
          </ac:spMkLst>
        </pc:spChg>
        <pc:spChg chg="add mod">
          <ac:chgData name="조 희수" userId="6756e86ad8a2881e" providerId="Windows Live" clId="Web-{AC2DBF5D-FB9B-44D1-ADC3-31D0ED5D04B2}" dt="2024-01-20T04:59:42.305" v="1753" actId="1076"/>
          <ac:spMkLst>
            <pc:docMk/>
            <pc:sldMk cId="3932446294" sldId="290"/>
            <ac:spMk id="11" creationId="{F316F03C-00F8-EBED-9401-F1C438859C17}"/>
          </ac:spMkLst>
        </pc:spChg>
        <pc:spChg chg="add mod">
          <ac:chgData name="조 희수" userId="6756e86ad8a2881e" providerId="Windows Live" clId="Web-{AC2DBF5D-FB9B-44D1-ADC3-31D0ED5D04B2}" dt="2024-01-20T04:59:42.305" v="1754" actId="1076"/>
          <ac:spMkLst>
            <pc:docMk/>
            <pc:sldMk cId="3932446294" sldId="290"/>
            <ac:spMk id="12" creationId="{C3A7B4F3-0F38-DBB0-5C95-1336B89994EA}"/>
          </ac:spMkLst>
        </pc:spChg>
        <pc:spChg chg="mod">
          <ac:chgData name="조 희수" userId="6756e86ad8a2881e" providerId="Windows Live" clId="Web-{AC2DBF5D-FB9B-44D1-ADC3-31D0ED5D04B2}" dt="2024-01-20T04:59:42.211" v="1745" actId="1076"/>
          <ac:spMkLst>
            <pc:docMk/>
            <pc:sldMk cId="3932446294" sldId="290"/>
            <ac:spMk id="13" creationId="{FE26A96C-C32F-9DA1-9BEB-8923D4FD329C}"/>
          </ac:spMkLst>
        </pc:spChg>
        <pc:spChg chg="add mod">
          <ac:chgData name="조 희수" userId="6756e86ad8a2881e" providerId="Windows Live" clId="Web-{AC2DBF5D-FB9B-44D1-ADC3-31D0ED5D04B2}" dt="2024-01-20T04:59:42.320" v="1755" actId="1076"/>
          <ac:spMkLst>
            <pc:docMk/>
            <pc:sldMk cId="3932446294" sldId="290"/>
            <ac:spMk id="14" creationId="{95E14427-8E73-57F5-EDBB-73834DB19639}"/>
          </ac:spMkLst>
        </pc:spChg>
        <pc:spChg chg="add mod">
          <ac:chgData name="조 희수" userId="6756e86ad8a2881e" providerId="Windows Live" clId="Web-{AC2DBF5D-FB9B-44D1-ADC3-31D0ED5D04B2}" dt="2024-01-20T05:00:59.994" v="1777" actId="20577"/>
          <ac:spMkLst>
            <pc:docMk/>
            <pc:sldMk cId="3932446294" sldId="290"/>
            <ac:spMk id="15" creationId="{B41FA24C-8A8C-1214-7FE9-B8AFADBCA67C}"/>
          </ac:spMkLst>
        </pc:spChg>
        <pc:spChg chg="add mod">
          <ac:chgData name="조 희수" userId="6756e86ad8a2881e" providerId="Windows Live" clId="Web-{AC2DBF5D-FB9B-44D1-ADC3-31D0ED5D04B2}" dt="2024-01-20T04:59:42.336" v="1757" actId="1076"/>
          <ac:spMkLst>
            <pc:docMk/>
            <pc:sldMk cId="3932446294" sldId="290"/>
            <ac:spMk id="16" creationId="{7E85BEB9-9DE6-37E9-7319-1BA783117F93}"/>
          </ac:spMkLst>
        </pc:spChg>
        <pc:spChg chg="mod">
          <ac:chgData name="조 희수" userId="6756e86ad8a2881e" providerId="Windows Live" clId="Web-{AC2DBF5D-FB9B-44D1-ADC3-31D0ED5D04B2}" dt="2024-01-20T04:59:42.227" v="1746" actId="1076"/>
          <ac:spMkLst>
            <pc:docMk/>
            <pc:sldMk cId="3932446294" sldId="290"/>
            <ac:spMk id="20" creationId="{841795A7-43CD-E96B-E835-4D58C9DCA71A}"/>
          </ac:spMkLst>
        </pc:spChg>
        <pc:spChg chg="mod">
          <ac:chgData name="조 희수" userId="6756e86ad8a2881e" providerId="Windows Live" clId="Web-{AC2DBF5D-FB9B-44D1-ADC3-31D0ED5D04B2}" dt="2024-01-20T04:59:42.227" v="1747" actId="1076"/>
          <ac:spMkLst>
            <pc:docMk/>
            <pc:sldMk cId="3932446294" sldId="290"/>
            <ac:spMk id="21" creationId="{B36B8D15-481E-A86B-158E-1AC0F3A41F97}"/>
          </ac:spMkLst>
        </pc:spChg>
        <pc:spChg chg="del">
          <ac:chgData name="조 희수" userId="6756e86ad8a2881e" providerId="Windows Live" clId="Web-{AC2DBF5D-FB9B-44D1-ADC3-31D0ED5D04B2}" dt="2024-01-20T04:39:18.073" v="1477"/>
          <ac:spMkLst>
            <pc:docMk/>
            <pc:sldMk cId="3932446294" sldId="290"/>
            <ac:spMk id="31" creationId="{52095F9D-C03C-0800-F0A5-7E17365EF392}"/>
          </ac:spMkLst>
        </pc:spChg>
        <pc:spChg chg="del">
          <ac:chgData name="조 희수" userId="6756e86ad8a2881e" providerId="Windows Live" clId="Web-{AC2DBF5D-FB9B-44D1-ADC3-31D0ED5D04B2}" dt="2024-01-20T04:39:11.354" v="1475"/>
          <ac:spMkLst>
            <pc:docMk/>
            <pc:sldMk cId="3932446294" sldId="290"/>
            <ac:spMk id="32" creationId="{700B443A-54DC-D1FF-92BF-F528A520319C}"/>
          </ac:spMkLst>
        </pc:spChg>
        <pc:spChg chg="del">
          <ac:chgData name="조 희수" userId="6756e86ad8a2881e" providerId="Windows Live" clId="Web-{AC2DBF5D-FB9B-44D1-ADC3-31D0ED5D04B2}" dt="2024-01-20T04:39:12.386" v="1476"/>
          <ac:spMkLst>
            <pc:docMk/>
            <pc:sldMk cId="3932446294" sldId="290"/>
            <ac:spMk id="33" creationId="{B3156588-B664-F29F-97B4-A2B9418DD103}"/>
          </ac:spMkLst>
        </pc:spChg>
        <pc:grpChg chg="del mod">
          <ac:chgData name="조 희수" userId="6756e86ad8a2881e" providerId="Windows Live" clId="Web-{AC2DBF5D-FB9B-44D1-ADC3-31D0ED5D04B2}" dt="2024-01-20T04:59:31.304" v="1736"/>
          <ac:grpSpMkLst>
            <pc:docMk/>
            <pc:sldMk cId="3932446294" sldId="290"/>
            <ac:grpSpMk id="30" creationId="{FB4969D8-5657-C091-6F53-A49EC9CF8386}"/>
          </ac:grpSpMkLst>
        </pc:grpChg>
        <pc:cxnChg chg="add del mod">
          <ac:chgData name="조 희수" userId="6756e86ad8a2881e" providerId="Windows Live" clId="Web-{AC2DBF5D-FB9B-44D1-ADC3-31D0ED5D04B2}" dt="2024-01-20T04:49:35.556" v="1648"/>
          <ac:cxnSpMkLst>
            <pc:docMk/>
            <pc:sldMk cId="3932446294" sldId="290"/>
            <ac:cxnSpMk id="17" creationId="{ECC715DC-C9D9-9BA2-5F46-7FC25A07FF82}"/>
          </ac:cxnSpMkLst>
        </pc:cxnChg>
        <pc:cxnChg chg="add del mod">
          <ac:chgData name="조 희수" userId="6756e86ad8a2881e" providerId="Windows Live" clId="Web-{AC2DBF5D-FB9B-44D1-ADC3-31D0ED5D04B2}" dt="2024-01-20T04:52:21.810" v="1665"/>
          <ac:cxnSpMkLst>
            <pc:docMk/>
            <pc:sldMk cId="3932446294" sldId="290"/>
            <ac:cxnSpMk id="18" creationId="{21D0BA7B-F15E-E571-3BAB-73B0DD7FC1CC}"/>
          </ac:cxnSpMkLst>
        </pc:cxnChg>
        <pc:cxnChg chg="add del mod">
          <ac:chgData name="조 희수" userId="6756e86ad8a2881e" providerId="Windows Live" clId="Web-{AC2DBF5D-FB9B-44D1-ADC3-31D0ED5D04B2}" dt="2024-01-20T04:52:16.278" v="1663"/>
          <ac:cxnSpMkLst>
            <pc:docMk/>
            <pc:sldMk cId="3932446294" sldId="290"/>
            <ac:cxnSpMk id="19" creationId="{B3CA9236-C39B-DAEA-DB3C-62EB59C64029}"/>
          </ac:cxnSpMkLst>
        </pc:cxnChg>
        <pc:cxnChg chg="add del mod">
          <ac:chgData name="조 희수" userId="6756e86ad8a2881e" providerId="Windows Live" clId="Web-{AC2DBF5D-FB9B-44D1-ADC3-31D0ED5D04B2}" dt="2024-01-20T04:53:29.640" v="1684"/>
          <ac:cxnSpMkLst>
            <pc:docMk/>
            <pc:sldMk cId="3932446294" sldId="290"/>
            <ac:cxnSpMk id="22" creationId="{CE53D7C7-081E-29A5-CB9C-5BFC45ADD049}"/>
          </ac:cxnSpMkLst>
        </pc:cxnChg>
        <pc:cxnChg chg="add del mod">
          <ac:chgData name="조 희수" userId="6756e86ad8a2881e" providerId="Windows Live" clId="Web-{AC2DBF5D-FB9B-44D1-ADC3-31D0ED5D04B2}" dt="2024-01-20T04:53:29.062" v="1683"/>
          <ac:cxnSpMkLst>
            <pc:docMk/>
            <pc:sldMk cId="3932446294" sldId="290"/>
            <ac:cxnSpMk id="24" creationId="{3C53F2C7-8A68-BD3F-C226-C18CA79B5367}"/>
          </ac:cxnSpMkLst>
        </pc:cxnChg>
        <pc:cxnChg chg="add del mod">
          <ac:chgData name="조 희수" userId="6756e86ad8a2881e" providerId="Windows Live" clId="Web-{AC2DBF5D-FB9B-44D1-ADC3-31D0ED5D04B2}" dt="2024-01-20T04:53:30.359" v="1685"/>
          <ac:cxnSpMkLst>
            <pc:docMk/>
            <pc:sldMk cId="3932446294" sldId="290"/>
            <ac:cxnSpMk id="27" creationId="{BADE3A97-0093-0A46-8435-C651FF1ACD52}"/>
          </ac:cxnSpMkLst>
        </pc:cxnChg>
        <pc:cxnChg chg="add mod ord">
          <ac:chgData name="조 희수" userId="6756e86ad8a2881e" providerId="Windows Live" clId="Web-{AC2DBF5D-FB9B-44D1-ADC3-31D0ED5D04B2}" dt="2024-01-20T05:00:24.868" v="1773"/>
          <ac:cxnSpMkLst>
            <pc:docMk/>
            <pc:sldMk cId="3932446294" sldId="290"/>
            <ac:cxnSpMk id="28" creationId="{78C07737-C02E-3B95-CBB8-11DA1C37AF8B}"/>
          </ac:cxnSpMkLst>
        </pc:cxnChg>
        <pc:cxnChg chg="add mod ord">
          <ac:chgData name="조 희수" userId="6756e86ad8a2881e" providerId="Windows Live" clId="Web-{AC2DBF5D-FB9B-44D1-ADC3-31D0ED5D04B2}" dt="2024-01-20T05:00:44.369" v="1775" actId="14100"/>
          <ac:cxnSpMkLst>
            <pc:docMk/>
            <pc:sldMk cId="3932446294" sldId="290"/>
            <ac:cxnSpMk id="29" creationId="{E4D2D957-444A-81C7-AD0E-CEF4D3CE7B6E}"/>
          </ac:cxnSpMkLst>
        </pc:cxnChg>
        <pc:cxnChg chg="add mod ord">
          <ac:chgData name="조 희수" userId="6756e86ad8a2881e" providerId="Windows Live" clId="Web-{AC2DBF5D-FB9B-44D1-ADC3-31D0ED5D04B2}" dt="2024-01-20T05:00:24.853" v="1771"/>
          <ac:cxnSpMkLst>
            <pc:docMk/>
            <pc:sldMk cId="3932446294" sldId="290"/>
            <ac:cxnSpMk id="34" creationId="{9E207574-45C0-CB19-0EBA-3A463D702818}"/>
          </ac:cxnSpMkLst>
        </pc:cxnChg>
        <pc:cxnChg chg="add mod ord">
          <ac:chgData name="조 희수" userId="6756e86ad8a2881e" providerId="Windows Live" clId="Web-{AC2DBF5D-FB9B-44D1-ADC3-31D0ED5D04B2}" dt="2024-01-20T05:00:24.821" v="1770"/>
          <ac:cxnSpMkLst>
            <pc:docMk/>
            <pc:sldMk cId="3932446294" sldId="290"/>
            <ac:cxnSpMk id="35" creationId="{9C5434E6-D756-61FB-002F-7C4EE839D2F3}"/>
          </ac:cxnSpMkLst>
        </pc:cxnChg>
        <pc:cxnChg chg="add mod ord">
          <ac:chgData name="조 희수" userId="6756e86ad8a2881e" providerId="Windows Live" clId="Web-{AC2DBF5D-FB9B-44D1-ADC3-31D0ED5D04B2}" dt="2024-01-20T05:00:24.806" v="1769"/>
          <ac:cxnSpMkLst>
            <pc:docMk/>
            <pc:sldMk cId="3932446294" sldId="290"/>
            <ac:cxnSpMk id="36" creationId="{73F61150-F4A5-A823-9DC1-6DB4A3509019}"/>
          </ac:cxnSpMkLst>
        </pc:cxnChg>
        <pc:cxnChg chg="add mod ord">
          <ac:chgData name="조 희수" userId="6756e86ad8a2881e" providerId="Windows Live" clId="Web-{AC2DBF5D-FB9B-44D1-ADC3-31D0ED5D04B2}" dt="2024-01-20T05:00:24.790" v="1768"/>
          <ac:cxnSpMkLst>
            <pc:docMk/>
            <pc:sldMk cId="3932446294" sldId="290"/>
            <ac:cxnSpMk id="37" creationId="{7B3F169D-99F2-EB45-3616-CCD3B6E2C09F}"/>
          </ac:cxnSpMkLst>
        </pc:cxnChg>
        <pc:cxnChg chg="add mod ord">
          <ac:chgData name="조 희수" userId="6756e86ad8a2881e" providerId="Windows Live" clId="Web-{AC2DBF5D-FB9B-44D1-ADC3-31D0ED5D04B2}" dt="2024-01-20T05:00:33.212" v="1774" actId="14100"/>
          <ac:cxnSpMkLst>
            <pc:docMk/>
            <pc:sldMk cId="3932446294" sldId="290"/>
            <ac:cxnSpMk id="38" creationId="{7CC3BDBE-9443-312D-0615-D4108C709599}"/>
          </ac:cxnSpMkLst>
        </pc:cxnChg>
        <pc:cxnChg chg="add mod ord">
          <ac:chgData name="조 희수" userId="6756e86ad8a2881e" providerId="Windows Live" clId="Web-{AC2DBF5D-FB9B-44D1-ADC3-31D0ED5D04B2}" dt="2024-01-20T05:00:24.743" v="1766"/>
          <ac:cxnSpMkLst>
            <pc:docMk/>
            <pc:sldMk cId="3932446294" sldId="290"/>
            <ac:cxnSpMk id="39" creationId="{7059D5CB-2755-15D2-4B68-C556EF0DA6FC}"/>
          </ac:cxnSpMkLst>
        </pc:cxnChg>
        <pc:cxnChg chg="add mod ord">
          <ac:chgData name="조 희수" userId="6756e86ad8a2881e" providerId="Windows Live" clId="Web-{AC2DBF5D-FB9B-44D1-ADC3-31D0ED5D04B2}" dt="2024-01-20T05:02:20.089" v="1784" actId="14100"/>
          <ac:cxnSpMkLst>
            <pc:docMk/>
            <pc:sldMk cId="3932446294" sldId="290"/>
            <ac:cxnSpMk id="40" creationId="{9277E493-B240-6072-D296-8F9BFB2C4CB6}"/>
          </ac:cxnSpMkLst>
        </pc:cxnChg>
        <pc:cxnChg chg="add del mod">
          <ac:chgData name="조 희수" userId="6756e86ad8a2881e" providerId="Windows Live" clId="Web-{AC2DBF5D-FB9B-44D1-ADC3-31D0ED5D04B2}" dt="2024-01-20T05:02:14.121" v="1783"/>
          <ac:cxnSpMkLst>
            <pc:docMk/>
            <pc:sldMk cId="3932446294" sldId="290"/>
            <ac:cxnSpMk id="41" creationId="{22342597-FBE2-E78D-B42D-48C435D1ED2E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8D7A7C4-C82A-4D21-9AB0-F0C5A1D3EF09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450E784-2449-4FFD-AA69-3F5CFAA75BC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15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83D66-1864-14D4-9A2A-CD6A159FC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1DDE9271-6595-AE25-BFD8-C2421CDA2802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85ADF68D-33D9-D85B-EBAD-EA1D3914C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F10F2F2-936A-0CC6-58E6-355821E69F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966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40A130E-E3B8-4EBE-931F-81B26B8448AA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00C6A38-4290-41DD-B95C-4155372FD4A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A348888-F454-4AD2-BA62-3AF29D9807C0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>
              <a:defRPr/>
            </a:pPr>
            <a:r>
              <a:rPr lang="ko-KR" altLang="en-US"/>
              <a:t>첫째 목차</a:t>
            </a:r>
          </a:p>
          <a:p>
            <a:pPr lvl="0">
              <a:defRPr/>
            </a:pPr>
            <a:r>
              <a:rPr lang="ko-KR" altLang="en-US"/>
              <a:t>둘째 목차</a:t>
            </a:r>
          </a:p>
          <a:p>
            <a:pPr lvl="0">
              <a:defRPr/>
            </a:pPr>
            <a:r>
              <a:rPr lang="ko-KR" altLang="en-US"/>
              <a:t>셋째 목차</a:t>
            </a:r>
          </a:p>
          <a:p>
            <a:pPr lvl="0">
              <a:defRPr/>
            </a:pPr>
            <a:r>
              <a:rPr lang="ko-KR" altLang="en-US"/>
              <a:t>넷째 목차</a:t>
            </a:r>
          </a:p>
          <a:p>
            <a:pPr lvl="0">
              <a:defRPr/>
            </a:pPr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6FEC12-A4C9-4837-AF94-AD867782C04C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7F84A3-4F29-4053-ACFD-1BAF2D3F140C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953836A-82A3-4C8B-9D31-CD724F3673ED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D2EBAF6-36D0-4DD8-B695-D4C1B37E35D6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60728D28-603B-4EFC-80F8-17E5E9107035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27A1F4E-0809-4239-8034-C38E431DAF92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E0DA496-7307-4E8B-88DE-CB97B48BAB6F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>
              <a:defRPr/>
            </a:pPr>
            <a:r>
              <a:rPr lang="ko-KR" altLang="en-US"/>
              <a:t>표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8721E90-850C-410B-8B89-8394F580CFDA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lang="ko-KR" altLang="en-US"/>
              <a:t>그림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solidFill>
          <a:srgbClr val="FEFE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D422D86A-5F52-4165-8473-F1B836277586}" type="datetime1">
              <a:rPr lang="ko-KR" altLang="en-US"/>
              <a:pPr lvl="0">
                <a:defRPr/>
              </a:pPr>
              <a:t>2024-01-19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</p:sldLayoutIdLst>
  <p:transition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018869" y="125160"/>
            <a:ext cx="2027082" cy="36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rgbClr val="A6A6A6"/>
                </a:solidFill>
                <a:latin typeface="함초롬돋움"/>
                <a:ea typeface="함초롬돋움"/>
                <a:cs typeface="함초롬돋움"/>
              </a:rPr>
              <a:t>3</a:t>
            </a:r>
            <a:r>
              <a:rPr lang="ko-KR" altLang="en-US">
                <a:solidFill>
                  <a:srgbClr val="A6A6A6"/>
                </a:solidFill>
                <a:latin typeface="함초롬돋움"/>
                <a:ea typeface="함초롬돋움"/>
                <a:cs typeface="함초롬돋움"/>
              </a:rPr>
              <a:t>조 화면 정의서</a:t>
            </a:r>
            <a:endParaRPr lang="en-US" altLang="ko-KR">
              <a:solidFill>
                <a:srgbClr val="A6A6A6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7143" y="521788"/>
            <a:ext cx="7564120" cy="1584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000" b="0" i="0" spc="-8">
                <a:solidFill>
                  <a:srgbClr val="444447"/>
                </a:solidFill>
                <a:latin typeface="Times New Roman"/>
                <a:ea typeface="Times New Roman"/>
                <a:cs typeface="Times New Roman"/>
              </a:rPr>
              <a:t>Give a snack</a:t>
            </a:r>
            <a:endParaRPr lang="ko-KR" altLang="en-US" sz="5000" b="0" i="0" spc="-8">
              <a:solidFill>
                <a:srgbClr val="444447"/>
              </a:solidFill>
              <a:latin typeface="Times New Roman"/>
              <a:ea typeface="Times New Roman"/>
              <a:cs typeface="Times New Roman"/>
            </a:endParaRPr>
          </a:p>
          <a:p>
            <a:pPr lvl="0">
              <a:defRPr/>
            </a:pPr>
            <a:endParaRPr lang="en-US" altLang="ko-KR" sz="4800" b="1">
              <a:solidFill>
                <a:srgbClr val="232325"/>
              </a:solidFill>
              <a:latin typeface="함초롬돋움"/>
              <a:ea typeface="함초롬돋움"/>
              <a:cs typeface="함초롬돋움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513908" y="1426014"/>
            <a:ext cx="11417890" cy="0"/>
          </a:xfrm>
          <a:prstGeom prst="line">
            <a:avLst/>
          </a:prstGeom>
          <a:ln w="6350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468299" y="1501994"/>
            <a:ext cx="3945255" cy="304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김민준 김민준 이지원 조현규 조희수 한지원</a:t>
            </a:r>
            <a:endParaRPr kumimoji="0" lang="en-US" altLang="ko-KR" sz="1400" b="0" i="0" u="none" strike="noStrike" kern="1200" spc="0" normalizeH="0" baseline="0">
              <a:solidFill>
                <a:srgbClr val="808080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6" name="prstName"/>
          <p:cNvSpPr/>
          <p:nvPr/>
        </p:nvSpPr>
        <p:spPr>
          <a:xfrm>
            <a:off x="3965564" y="3218900"/>
            <a:ext cx="8235575" cy="3643873"/>
          </a:xfrm>
          <a:prstGeom prst="rect">
            <a:avLst/>
          </a:prstGeom>
          <a:solidFill>
            <a:srgbClr val="A78371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7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448161" y="2188881"/>
            <a:ext cx="6483631" cy="412196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578694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08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16783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구매페이지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2173058" y="457486"/>
            <a:ext cx="9631887" cy="13049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07732" y="910542"/>
            <a:ext cx="4090532" cy="2726356"/>
          </a:xfrm>
          <a:prstGeom prst="rect">
            <a:avLst/>
          </a:prstGeom>
        </p:spPr>
      </p:pic>
      <p:graphicFrame>
        <p:nvGraphicFramePr>
          <p:cNvPr id="6" name="Table"/>
          <p:cNvGraphicFramePr>
            <a:graphicFrameLocks noGrp="1"/>
          </p:cNvGraphicFramePr>
          <p:nvPr/>
        </p:nvGraphicFramePr>
        <p:xfrm>
          <a:off x="7952827" y="669569"/>
          <a:ext cx="3953423" cy="5319543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2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4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로그인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화면에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아이디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비밀번호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주소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등등을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안내되어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형식대로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작성되지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않을경우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에러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발생으로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원인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오류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메세지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이용약관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및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정보수신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'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필수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/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선택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'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박스</a:t>
                      </a:r>
                      <a:endParaRPr lang="en-US" altLang="ko-KR" sz="1300">
                        <a:solidFill>
                          <a:srgbClr val="808080"/>
                        </a:solidFill>
                      </a:endParaRPr>
                    </a:p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완료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되면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06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2129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201993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제품</a:t>
            </a:r>
            <a:r>
              <a:rPr kumimoji="0" lang="en-US" altLang="ko-KR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 </a:t>
            </a: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상세보기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2458987" y="457486"/>
            <a:ext cx="9345958" cy="13049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07732" y="910542"/>
            <a:ext cx="4090532" cy="2726356"/>
          </a:xfrm>
          <a:prstGeom prst="rect">
            <a:avLst/>
          </a:prstGeom>
        </p:spPr>
      </p:pic>
      <p:graphicFrame>
        <p:nvGraphicFramePr>
          <p:cNvPr id="6" name="Table"/>
          <p:cNvGraphicFramePr>
            <a:graphicFrameLocks noGrp="1"/>
          </p:cNvGraphicFramePr>
          <p:nvPr/>
        </p:nvGraphicFramePr>
        <p:xfrm>
          <a:off x="7952827" y="669569"/>
          <a:ext cx="3953423" cy="5319543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2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4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로그인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화면에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아이디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비밀번호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주소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등등을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안내되어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형식대로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작성되지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않을경우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에러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발생으로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원인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오류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메세지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이용약관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및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정보수신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'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필수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/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선택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'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박스</a:t>
                      </a:r>
                      <a:endParaRPr lang="en-US" altLang="ko-KR" sz="1300">
                        <a:solidFill>
                          <a:srgbClr val="808080"/>
                        </a:solidFill>
                      </a:endParaRPr>
                    </a:p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완료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되면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06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4727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10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16783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공지사항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1932878" y="457486"/>
            <a:ext cx="9872067" cy="13049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07732" y="910542"/>
            <a:ext cx="4090532" cy="2726356"/>
          </a:xfrm>
          <a:prstGeom prst="rect">
            <a:avLst/>
          </a:prstGeom>
        </p:spPr>
      </p:pic>
      <p:graphicFrame>
        <p:nvGraphicFramePr>
          <p:cNvPr id="6" name="Table"/>
          <p:cNvGraphicFramePr>
            <a:graphicFrameLocks noGrp="1"/>
          </p:cNvGraphicFramePr>
          <p:nvPr/>
        </p:nvGraphicFramePr>
        <p:xfrm>
          <a:off x="7952827" y="669569"/>
          <a:ext cx="3953423" cy="5319543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2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4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로그인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화면에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아이디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비밀번호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주소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등등을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안내되어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형식대로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작성되지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않을경우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에러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발생으로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원인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오류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메세지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이용약관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및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정보수신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'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필수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/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선택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'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박스</a:t>
                      </a:r>
                      <a:endParaRPr lang="en-US" altLang="ko-KR" sz="1300">
                        <a:solidFill>
                          <a:srgbClr val="808080"/>
                        </a:solidFill>
                      </a:endParaRPr>
                    </a:p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완료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되면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06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6900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16783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메인페이지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2173058" y="457486"/>
            <a:ext cx="9631887" cy="13049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07732" y="910542"/>
            <a:ext cx="4090532" cy="2726356"/>
          </a:xfrm>
          <a:prstGeom prst="rect">
            <a:avLst/>
          </a:prstGeom>
        </p:spPr>
      </p:pic>
      <p:graphicFrame>
        <p:nvGraphicFramePr>
          <p:cNvPr id="6" name="Table"/>
          <p:cNvGraphicFramePr>
            <a:graphicFrameLocks noGrp="1"/>
          </p:cNvGraphicFramePr>
          <p:nvPr/>
        </p:nvGraphicFramePr>
        <p:xfrm>
          <a:off x="7952827" y="669569"/>
          <a:ext cx="3953423" cy="5319543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2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4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로그인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화면에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아이디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비밀번호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주소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등등을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안내되어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형식대로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작성되지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않을경우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에러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발생으로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원인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오류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메세지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이용약관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및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정보수신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'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필수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/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선택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'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박스</a:t>
                      </a:r>
                      <a:endParaRPr lang="en-US" altLang="ko-KR" sz="1300">
                        <a:solidFill>
                          <a:srgbClr val="808080"/>
                        </a:solidFill>
                      </a:endParaRPr>
                    </a:p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완료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되면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06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2536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16783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메인페이지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2173058" y="457486"/>
            <a:ext cx="9631887" cy="13049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07732" y="910542"/>
            <a:ext cx="4090532" cy="2726356"/>
          </a:xfrm>
          <a:prstGeom prst="rect">
            <a:avLst/>
          </a:prstGeom>
        </p:spPr>
      </p:pic>
      <p:graphicFrame>
        <p:nvGraphicFramePr>
          <p:cNvPr id="6" name="Table"/>
          <p:cNvGraphicFramePr>
            <a:graphicFrameLocks noGrp="1"/>
          </p:cNvGraphicFramePr>
          <p:nvPr/>
        </p:nvGraphicFramePr>
        <p:xfrm>
          <a:off x="7952827" y="669569"/>
          <a:ext cx="3953423" cy="5319543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2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4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로그인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화면에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아이디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비밀번호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주소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등등을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안내되어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형식대로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작성되지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않을경우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에러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발생으로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원인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오류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메세지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이용약관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및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정보수신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'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필수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/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선택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'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박스</a:t>
                      </a:r>
                      <a:endParaRPr lang="en-US" altLang="ko-KR" sz="1300">
                        <a:solidFill>
                          <a:srgbClr val="808080"/>
                        </a:solidFill>
                      </a:endParaRPr>
                    </a:p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완료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되면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06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5107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6057" y="273082"/>
            <a:ext cx="956310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구조</a:t>
            </a:r>
          </a:p>
        </p:txBody>
      </p:sp>
      <p:cxnSp>
        <p:nvCxnSpPr>
          <p:cNvPr id="8" name="직선 연결선 7"/>
          <p:cNvCxnSpPr/>
          <p:nvPr/>
        </p:nvCxnSpPr>
        <p:spPr>
          <a:xfrm>
            <a:off x="1395332" y="468923"/>
            <a:ext cx="10409613" cy="1612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grpSp>
        <p:nvGrpSpPr>
          <p:cNvPr id="30" name="그룹 29"/>
          <p:cNvGrpSpPr/>
          <p:nvPr/>
        </p:nvGrpSpPr>
        <p:grpSpPr>
          <a:xfrm>
            <a:off x="4294004" y="3021917"/>
            <a:ext cx="3603990" cy="1848094"/>
            <a:chOff x="4107772" y="2971245"/>
            <a:chExt cx="3976456" cy="2039091"/>
          </a:xfrm>
        </p:grpSpPr>
        <p:cxnSp>
          <p:nvCxnSpPr>
            <p:cNvPr id="23" name="직선 연결선 22"/>
            <p:cNvCxnSpPr/>
            <p:nvPr/>
          </p:nvCxnSpPr>
          <p:spPr>
            <a:xfrm rot="16200000" flipH="1">
              <a:off x="5657570" y="3409670"/>
              <a:ext cx="876855" cy="4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>
            <a:xfrm flipV="1">
              <a:off x="4107772" y="3840516"/>
              <a:ext cx="1988228" cy="1169819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>
            <a:xfrm rot="10800000">
              <a:off x="6096000" y="3840515"/>
              <a:ext cx="1988228" cy="116982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타원 12"/>
          <p:cNvSpPr/>
          <p:nvPr/>
        </p:nvSpPr>
        <p:spPr>
          <a:xfrm>
            <a:off x="5228527" y="1286973"/>
            <a:ext cx="1734944" cy="1734944"/>
          </a:xfrm>
          <a:prstGeom prst="ellipse">
            <a:avLst/>
          </a:prstGeom>
          <a:solidFill>
            <a:srgbClr val="56503A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>
                <a:latin typeface="함초롬돋움"/>
                <a:ea typeface="함초롬돋움"/>
                <a:cs typeface="함초롬돋움"/>
              </a:rPr>
              <a:t>구현 </a:t>
            </a:r>
          </a:p>
        </p:txBody>
      </p:sp>
      <p:sp>
        <p:nvSpPr>
          <p:cNvPr id="20" name="타원 19"/>
          <p:cNvSpPr/>
          <p:nvPr/>
        </p:nvSpPr>
        <p:spPr>
          <a:xfrm>
            <a:off x="7030522" y="4002539"/>
            <a:ext cx="1734944" cy="1734944"/>
          </a:xfrm>
          <a:prstGeom prst="ellipse">
            <a:avLst/>
          </a:prstGeom>
          <a:solidFill>
            <a:srgbClr val="D3C7B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spc="0" normalizeH="0" baseline="0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기타</a:t>
            </a:r>
          </a:p>
        </p:txBody>
      </p:sp>
      <p:sp>
        <p:nvSpPr>
          <p:cNvPr id="21" name="타원 20"/>
          <p:cNvSpPr/>
          <p:nvPr/>
        </p:nvSpPr>
        <p:spPr>
          <a:xfrm>
            <a:off x="3426532" y="4002539"/>
            <a:ext cx="1734944" cy="1734944"/>
          </a:xfrm>
          <a:prstGeom prst="ellipse">
            <a:avLst/>
          </a:prstGeom>
          <a:solidFill>
            <a:srgbClr val="8D7565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spc="0" normalizeH="0" baseline="0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목적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343648" y="5296373"/>
            <a:ext cx="2818788" cy="1453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다채로운 간식</a:t>
            </a:r>
            <a:r>
              <a:rPr kumimoji="0" lang="en-US" altLang="ko-KR" sz="17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 </a:t>
            </a: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쇼핑몰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030708" y="2411320"/>
            <a:ext cx="2454275" cy="44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다채로운 간식</a:t>
            </a:r>
            <a:r>
              <a:rPr kumimoji="0" lang="en-US" altLang="ko-KR" sz="17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 </a:t>
            </a: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쇼핑몰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892089" y="5296125"/>
            <a:ext cx="2454275" cy="44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다채로운 간식</a:t>
            </a:r>
            <a:r>
              <a:rPr kumimoji="0" lang="en-US" altLang="ko-KR" sz="17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 </a:t>
            </a: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쇼핑몰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함초롬돋움"/>
              <a:ea typeface="함초롬돋움"/>
              <a:cs typeface="함초롬돋움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694BB8-0E0B-90D1-E347-EF85A547D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9277E493-B240-6072-D296-8F9BFB2C4CB6}"/>
              </a:ext>
            </a:extLst>
          </p:cNvPr>
          <p:cNvCxnSpPr>
            <a:cxnSpLocks/>
          </p:cNvCxnSpPr>
          <p:nvPr/>
        </p:nvCxnSpPr>
        <p:spPr>
          <a:xfrm flipH="1" flipV="1">
            <a:off x="3105148" y="850898"/>
            <a:ext cx="5899150" cy="5289550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7059D5CB-2755-15D2-4B68-C556EF0DA6FC}"/>
              </a:ext>
            </a:extLst>
          </p:cNvPr>
          <p:cNvCxnSpPr>
            <a:cxnSpLocks/>
          </p:cNvCxnSpPr>
          <p:nvPr/>
        </p:nvCxnSpPr>
        <p:spPr>
          <a:xfrm flipV="1">
            <a:off x="3257548" y="3441698"/>
            <a:ext cx="2768600" cy="2686050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7CC3BDBE-9443-312D-0615-D4108C709599}"/>
              </a:ext>
            </a:extLst>
          </p:cNvPr>
          <p:cNvCxnSpPr>
            <a:cxnSpLocks/>
          </p:cNvCxnSpPr>
          <p:nvPr/>
        </p:nvCxnSpPr>
        <p:spPr>
          <a:xfrm flipH="1">
            <a:off x="1377948" y="2762249"/>
            <a:ext cx="12700" cy="3651250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7B3F169D-99F2-EB45-3616-CCD3B6E2C09F}"/>
              </a:ext>
            </a:extLst>
          </p:cNvPr>
          <p:cNvCxnSpPr>
            <a:cxnSpLocks/>
          </p:cNvCxnSpPr>
          <p:nvPr/>
        </p:nvCxnSpPr>
        <p:spPr>
          <a:xfrm>
            <a:off x="3695699" y="603250"/>
            <a:ext cx="6350" cy="3765550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73F61150-F4A5-A823-9DC1-6DB4A3509019}"/>
              </a:ext>
            </a:extLst>
          </p:cNvPr>
          <p:cNvCxnSpPr>
            <a:cxnSpLocks/>
          </p:cNvCxnSpPr>
          <p:nvPr/>
        </p:nvCxnSpPr>
        <p:spPr>
          <a:xfrm flipV="1">
            <a:off x="2971800" y="5664200"/>
            <a:ext cx="5835650" cy="69850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9C5434E6-D756-61FB-002F-7C4EE839D2F3}"/>
              </a:ext>
            </a:extLst>
          </p:cNvPr>
          <p:cNvCxnSpPr>
            <a:cxnSpLocks/>
          </p:cNvCxnSpPr>
          <p:nvPr/>
        </p:nvCxnSpPr>
        <p:spPr>
          <a:xfrm flipH="1" flipV="1">
            <a:off x="7893048" y="869949"/>
            <a:ext cx="3536950" cy="3219450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9E207574-45C0-CB19-0EBA-3A463D702818}"/>
              </a:ext>
            </a:extLst>
          </p:cNvPr>
          <p:cNvCxnSpPr>
            <a:cxnSpLocks/>
          </p:cNvCxnSpPr>
          <p:nvPr/>
        </p:nvCxnSpPr>
        <p:spPr>
          <a:xfrm flipH="1" flipV="1">
            <a:off x="5245099" y="1397000"/>
            <a:ext cx="6419850" cy="6350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E4D2D957-444A-81C7-AD0E-CEF4D3CE7B6E}"/>
              </a:ext>
            </a:extLst>
          </p:cNvPr>
          <p:cNvCxnSpPr>
            <a:cxnSpLocks/>
          </p:cNvCxnSpPr>
          <p:nvPr/>
        </p:nvCxnSpPr>
        <p:spPr>
          <a:xfrm>
            <a:off x="6038850" y="647700"/>
            <a:ext cx="19050" cy="5810250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78C07737-C02E-3B95-CBB8-11DA1C37AF8B}"/>
              </a:ext>
            </a:extLst>
          </p:cNvPr>
          <p:cNvCxnSpPr/>
          <p:nvPr/>
        </p:nvCxnSpPr>
        <p:spPr>
          <a:xfrm flipV="1">
            <a:off x="603250" y="3505200"/>
            <a:ext cx="8769350" cy="6350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97600B2-4FF7-7B1C-BC86-3487341B5BB3}"/>
              </a:ext>
            </a:extLst>
          </p:cNvPr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1EA2B4-153A-3196-8CF8-691381657439}"/>
              </a:ext>
            </a:extLst>
          </p:cNvPr>
          <p:cNvSpPr txBox="1"/>
          <p:nvPr/>
        </p:nvSpPr>
        <p:spPr>
          <a:xfrm>
            <a:off x="656057" y="273082"/>
            <a:ext cx="956310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구조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B66DCBA-1BA1-CA8B-76DC-EC443F269735}"/>
              </a:ext>
            </a:extLst>
          </p:cNvPr>
          <p:cNvCxnSpPr/>
          <p:nvPr/>
        </p:nvCxnSpPr>
        <p:spPr>
          <a:xfrm>
            <a:off x="1395332" y="468923"/>
            <a:ext cx="10409613" cy="1612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sp>
        <p:nvSpPr>
          <p:cNvPr id="13" name="타원 12">
            <a:extLst>
              <a:ext uri="{FF2B5EF4-FFF2-40B4-BE49-F238E27FC236}">
                <a16:creationId xmlns:a16="http://schemas.microsoft.com/office/drawing/2014/main" id="{FE26A96C-C32F-9DA1-9BEB-8923D4FD329C}"/>
              </a:ext>
            </a:extLst>
          </p:cNvPr>
          <p:cNvSpPr/>
          <p:nvPr/>
        </p:nvSpPr>
        <p:spPr>
          <a:xfrm>
            <a:off x="5184077" y="2664923"/>
            <a:ext cx="1734944" cy="1734944"/>
          </a:xfrm>
          <a:prstGeom prst="ellipse">
            <a:avLst/>
          </a:prstGeom>
          <a:solidFill>
            <a:srgbClr val="56503A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ko-KR" altLang="en-US">
                <a:latin typeface="함초롬돋움"/>
                <a:ea typeface="맑은 고딕"/>
              </a:rPr>
              <a:t>메인</a:t>
            </a:r>
            <a:endParaRPr lang="ko-KR">
              <a:ea typeface="맑은 고딕"/>
            </a:endParaRPr>
          </a:p>
          <a:p>
            <a:pPr lvl="0" algn="ctr">
              <a:defRPr/>
            </a:pPr>
            <a:r>
              <a:rPr lang="ko-KR" altLang="en-US">
                <a:latin typeface="함초롬돋움"/>
                <a:ea typeface="함초롬돋움"/>
                <a:cs typeface="함초롬돋움"/>
              </a:rPr>
              <a:t>페이지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841795A7-43CD-E96B-E835-4D58C9DCA71A}"/>
              </a:ext>
            </a:extLst>
          </p:cNvPr>
          <p:cNvSpPr/>
          <p:nvPr/>
        </p:nvSpPr>
        <p:spPr>
          <a:xfrm>
            <a:off x="2833172" y="573539"/>
            <a:ext cx="1734944" cy="1734944"/>
          </a:xfrm>
          <a:prstGeom prst="ellipse">
            <a:avLst/>
          </a:prstGeom>
          <a:solidFill>
            <a:srgbClr val="D3C7B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공지사항</a:t>
            </a:r>
            <a:endParaRPr lang="ko-KR" altLang="en-US" sz="1800" b="0" i="0" u="none" strike="noStrike" kern="1200" spc="0" normalizeH="0" baseline="0">
              <a:solidFill>
                <a:srgbClr val="FFFFFF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36B8D15-481E-A86B-158E-1AC0F3A41F97}"/>
              </a:ext>
            </a:extLst>
          </p:cNvPr>
          <p:cNvSpPr/>
          <p:nvPr/>
        </p:nvSpPr>
        <p:spPr>
          <a:xfrm>
            <a:off x="2835982" y="4789939"/>
            <a:ext cx="1734944" cy="1734944"/>
          </a:xfrm>
          <a:prstGeom prst="ellipse">
            <a:avLst/>
          </a:prstGeom>
          <a:solidFill>
            <a:srgbClr val="8D7565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제품</a:t>
            </a:r>
          </a:p>
          <a:p>
            <a:pPr marL="0" lvl="0" indent="0" algn="ctr" defTabSz="91440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상세보기</a:t>
            </a:r>
            <a:endParaRPr lang="ko-KR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D0CA30AB-7505-260E-7918-DA6BBD0D37E6}"/>
              </a:ext>
            </a:extLst>
          </p:cNvPr>
          <p:cNvSpPr/>
          <p:nvPr/>
        </p:nvSpPr>
        <p:spPr>
          <a:xfrm>
            <a:off x="7649282" y="2662688"/>
            <a:ext cx="1734944" cy="1734944"/>
          </a:xfrm>
          <a:prstGeom prst="ellipse">
            <a:avLst/>
          </a:prstGeom>
          <a:solidFill>
            <a:srgbClr val="8D7565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맑은 고딕"/>
              </a:rPr>
              <a:t>회원가입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F44DDC2-01FF-0FA2-700A-F8376EC1FACA}"/>
              </a:ext>
            </a:extLst>
          </p:cNvPr>
          <p:cNvSpPr/>
          <p:nvPr/>
        </p:nvSpPr>
        <p:spPr>
          <a:xfrm>
            <a:off x="7649282" y="573538"/>
            <a:ext cx="1734944" cy="1734944"/>
          </a:xfrm>
          <a:prstGeom prst="ellipse">
            <a:avLst/>
          </a:prstGeom>
          <a:solidFill>
            <a:srgbClr val="8D7565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마이</a:t>
            </a:r>
          </a:p>
          <a:p>
            <a:pPr marL="0" lvl="0" indent="0" algn="ctr" defTabSz="91440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페이지</a:t>
            </a:r>
            <a:endParaRPr lang="ko-KR" altLang="en-US" sz="1800" b="0" i="0" u="none" strike="noStrike" kern="1200" spc="0" normalizeH="0" baseline="0">
              <a:solidFill>
                <a:srgbClr val="FFFFFF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39A88C64-C3D9-A58F-903C-49654D509F1C}"/>
              </a:ext>
            </a:extLst>
          </p:cNvPr>
          <p:cNvSpPr/>
          <p:nvPr/>
        </p:nvSpPr>
        <p:spPr>
          <a:xfrm>
            <a:off x="5191832" y="573538"/>
            <a:ext cx="1734944" cy="1734944"/>
          </a:xfrm>
          <a:prstGeom prst="ellipse">
            <a:avLst/>
          </a:prstGeom>
          <a:solidFill>
            <a:srgbClr val="8D7565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로그인</a:t>
            </a:r>
            <a:endParaRPr lang="ko-KR" altLang="en-US" sz="1800" b="0" i="0" u="none" strike="noStrike" kern="1200" spc="0" normalizeH="0" baseline="0">
              <a:solidFill>
                <a:srgbClr val="FFFFFF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429EE7B-D518-5E7B-989B-FA34D0A8599E}"/>
              </a:ext>
            </a:extLst>
          </p:cNvPr>
          <p:cNvSpPr/>
          <p:nvPr/>
        </p:nvSpPr>
        <p:spPr>
          <a:xfrm>
            <a:off x="5191832" y="4789938"/>
            <a:ext cx="1734944" cy="1734944"/>
          </a:xfrm>
          <a:prstGeom prst="ellipse">
            <a:avLst/>
          </a:prstGeom>
          <a:solidFill>
            <a:srgbClr val="8D7565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장바구니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9E6D5A9-6212-18E8-CC8D-804CBC5D466F}"/>
              </a:ext>
            </a:extLst>
          </p:cNvPr>
          <p:cNvSpPr/>
          <p:nvPr/>
        </p:nvSpPr>
        <p:spPr>
          <a:xfrm>
            <a:off x="7649282" y="4789938"/>
            <a:ext cx="1734944" cy="1734944"/>
          </a:xfrm>
          <a:prstGeom prst="ellipse">
            <a:avLst/>
          </a:prstGeom>
          <a:solidFill>
            <a:srgbClr val="8D7565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맑은 고딕"/>
                <a:cs typeface="Calibri"/>
              </a:rPr>
              <a:t>구매하기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F316F03C-00F8-EBED-9401-F1C438859C17}"/>
              </a:ext>
            </a:extLst>
          </p:cNvPr>
          <p:cNvSpPr/>
          <p:nvPr/>
        </p:nvSpPr>
        <p:spPr>
          <a:xfrm>
            <a:off x="9954332" y="541787"/>
            <a:ext cx="1734944" cy="1734944"/>
          </a:xfrm>
          <a:prstGeom prst="ellipse">
            <a:avLst/>
          </a:prstGeom>
          <a:solidFill>
            <a:srgbClr val="8D7565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주문내역</a:t>
            </a:r>
          </a:p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조회</a:t>
            </a:r>
            <a:endParaRPr lang="ko-KR" altLang="en-US" sz="1800" b="0" i="0" u="none" strike="noStrike" kern="1200" spc="0" normalizeH="0" baseline="0">
              <a:solidFill>
                <a:srgbClr val="FFFFFF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3A7B4F3-0F38-DBB0-5C95-1336B89994EA}"/>
              </a:ext>
            </a:extLst>
          </p:cNvPr>
          <p:cNvSpPr/>
          <p:nvPr/>
        </p:nvSpPr>
        <p:spPr>
          <a:xfrm>
            <a:off x="9954332" y="2662687"/>
            <a:ext cx="1734944" cy="1734944"/>
          </a:xfrm>
          <a:prstGeom prst="ellipse">
            <a:avLst/>
          </a:prstGeom>
          <a:solidFill>
            <a:srgbClr val="8D7565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내가 쓴 리뷰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5E14427-8E73-57F5-EDBB-73834DB19639}"/>
              </a:ext>
            </a:extLst>
          </p:cNvPr>
          <p:cNvSpPr/>
          <p:nvPr/>
        </p:nvSpPr>
        <p:spPr>
          <a:xfrm>
            <a:off x="2833172" y="2662688"/>
            <a:ext cx="1734944" cy="1734944"/>
          </a:xfrm>
          <a:prstGeom prst="ellipse">
            <a:avLst/>
          </a:prstGeom>
          <a:solidFill>
            <a:srgbClr val="D3C7B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관리자</a:t>
            </a:r>
          </a:p>
          <a:p>
            <a:pPr marL="0" lvl="0" indent="0" algn="ctr" defTabSz="91440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페이지</a:t>
            </a:r>
            <a:endParaRPr lang="ko-KR" altLang="en-US" sz="1800" b="0" i="0" u="none" strike="noStrike" kern="1200" spc="0" normalizeH="0" baseline="0">
              <a:solidFill>
                <a:srgbClr val="FFFFFF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B41FA24C-8A8C-1214-7FE9-B8AFADBCA67C}"/>
              </a:ext>
            </a:extLst>
          </p:cNvPr>
          <p:cNvSpPr/>
          <p:nvPr/>
        </p:nvSpPr>
        <p:spPr>
          <a:xfrm>
            <a:off x="528122" y="2662687"/>
            <a:ext cx="1734944" cy="1734944"/>
          </a:xfrm>
          <a:prstGeom prst="ellipse">
            <a:avLst/>
          </a:prstGeom>
          <a:solidFill>
            <a:srgbClr val="D3C7B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제품 등록</a:t>
            </a:r>
          </a:p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수정</a:t>
            </a:r>
          </a:p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삭제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7E85BEB9-9DE6-37E9-7319-1BA783117F93}"/>
              </a:ext>
            </a:extLst>
          </p:cNvPr>
          <p:cNvSpPr/>
          <p:nvPr/>
        </p:nvSpPr>
        <p:spPr>
          <a:xfrm>
            <a:off x="528122" y="4789937"/>
            <a:ext cx="1734944" cy="1734944"/>
          </a:xfrm>
          <a:prstGeom prst="ellipse">
            <a:avLst/>
          </a:prstGeom>
          <a:solidFill>
            <a:srgbClr val="D3C7B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lIns="91440" tIns="45720" rIns="91440" bIns="45720" anchor="ctr"/>
          <a:lstStyle/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리뷰</a:t>
            </a:r>
          </a:p>
          <a:p>
            <a:pPr algn="ctr">
              <a:spcBef>
                <a:spcPct val="0"/>
              </a:spcBef>
              <a:defRPr/>
            </a:pPr>
            <a:r>
              <a:rPr lang="ko-KR" altLang="en-US">
                <a:solidFill>
                  <a:srgbClr val="FFFFFF"/>
                </a:solidFill>
                <a:latin typeface="함초롬돋움"/>
                <a:ea typeface="함초롬돋움"/>
                <a:cs typeface="함초롬돋움"/>
              </a:rPr>
              <a:t>관리</a:t>
            </a:r>
          </a:p>
        </p:txBody>
      </p:sp>
    </p:spTree>
    <p:extLst>
      <p:ext uri="{BB962C8B-B14F-4D97-AF65-F5344CB8AC3E}">
        <p14:creationId xmlns:p14="http://schemas.microsoft.com/office/powerpoint/2010/main" val="3932446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76398" y="4203765"/>
            <a:ext cx="5125403" cy="391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부제목을 입력해주세요</a:t>
            </a:r>
            <a:r>
              <a:rPr lang="en-US" altLang="ko-KR" sz="200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76398" y="4595185"/>
            <a:ext cx="7563803" cy="904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800" b="1">
                <a:solidFill>
                  <a:srgbClr val="232325"/>
                </a:solidFill>
                <a:latin typeface="함초롬돋움"/>
                <a:ea typeface="함초롬돋움"/>
                <a:cs typeface="함초롬돋움"/>
              </a:rPr>
              <a:t>제목을 입력해주세요</a:t>
            </a:r>
            <a:r>
              <a:rPr lang="en-US" altLang="ko-KR" sz="4800" b="1">
                <a:solidFill>
                  <a:srgbClr val="232325"/>
                </a:solidFill>
                <a:latin typeface="함초롬돋움"/>
                <a:ea typeface="함초롬돋움"/>
                <a:cs typeface="함초롬돋움"/>
              </a:rPr>
              <a:t>.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387055" y="6228519"/>
            <a:ext cx="11417890" cy="0"/>
          </a:xfrm>
          <a:prstGeom prst="line">
            <a:avLst/>
          </a:prstGeom>
          <a:ln w="6350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52425" y="6324184"/>
            <a:ext cx="11452520" cy="265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설명글을 입력해주세요</a:t>
            </a:r>
            <a:r>
              <a:rPr kumimoji="0" lang="en-US" altLang="ko-KR" sz="1200" b="0" i="0" u="none" strike="noStrike" kern="1200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.</a:t>
            </a:r>
          </a:p>
        </p:txBody>
      </p:sp>
      <p:pic>
        <p:nvPicPr>
          <p:cNvPr id="6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578858" y="-13400"/>
            <a:ext cx="5630820" cy="3685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44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76398" y="2976917"/>
            <a:ext cx="7563803" cy="904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4800" b="1" i="0" u="none" strike="noStrike" kern="1200" cap="none" spc="0" normalizeH="0" baseline="0">
                <a:solidFill>
                  <a:srgbClr val="232325"/>
                </a:solidFill>
                <a:latin typeface="함초롬돋움"/>
                <a:ea typeface="함초롬돋움"/>
                <a:cs typeface="함초롬돋움"/>
              </a:rPr>
              <a:t>고맙습니다</a:t>
            </a:r>
            <a:r>
              <a:rPr kumimoji="0" lang="en-US" altLang="ko-KR" sz="4800" b="1" i="0" u="none" strike="noStrike" kern="1200" cap="none" spc="0" normalizeH="0" baseline="0">
                <a:solidFill>
                  <a:srgbClr val="232325"/>
                </a:solidFill>
                <a:latin typeface="함초롬돋움"/>
                <a:ea typeface="함초롬돋움"/>
                <a:cs typeface="함초롬돋움"/>
              </a:rPr>
              <a:t>.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387055" y="6228519"/>
            <a:ext cx="11417890" cy="0"/>
          </a:xfrm>
          <a:prstGeom prst="line">
            <a:avLst/>
          </a:prstGeom>
          <a:noFill/>
          <a:ln w="635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sp>
        <p:nvSpPr>
          <p:cNvPr id="8" name="TextBox 7"/>
          <p:cNvSpPr txBox="1"/>
          <p:nvPr/>
        </p:nvSpPr>
        <p:spPr>
          <a:xfrm>
            <a:off x="352425" y="6324184"/>
            <a:ext cx="11452520" cy="265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설명글을 입력해주세요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808080"/>
                </a:solidFill>
                <a:latin typeface="함초롬돋움"/>
                <a:ea typeface="함초롬돋움"/>
                <a:cs typeface="함초롬돋움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425" y="304800"/>
            <a:ext cx="512014" cy="3314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2367915" cy="701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 sz="2000" b="1" i="0" spc="-8">
                <a:solidFill>
                  <a:srgbClr val="595959"/>
                </a:solidFill>
                <a:latin typeface="-apple-system,"/>
                <a:ea typeface="-apple-system,"/>
                <a:cs typeface="-apple-system,"/>
              </a:rPr>
              <a:t>목차</a:t>
            </a: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2000" b="1" i="0" u="none" strike="noStrike" kern="1200" spc="0" normalizeH="0" baseline="0">
              <a:solidFill>
                <a:schemeClr val="dk1"/>
              </a:solidFill>
              <a:latin typeface="함초롬돋움"/>
              <a:ea typeface="함초롬돋움"/>
              <a:cs typeface="함초롬돋움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395332" y="468923"/>
            <a:ext cx="10409613" cy="1612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sp>
        <p:nvSpPr>
          <p:cNvPr id="5" name="TextBox 4"/>
          <p:cNvSpPr txBox="1"/>
          <p:nvPr/>
        </p:nvSpPr>
        <p:spPr>
          <a:xfrm>
            <a:off x="4112194" y="1711686"/>
            <a:ext cx="7058660" cy="1188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en-US" altLang="ko-KR" sz="3600" i="0" spc="-8">
                <a:solidFill>
                  <a:srgbClr val="595959"/>
                </a:solidFill>
                <a:latin typeface="Times New Roman"/>
                <a:ea typeface="Times New Roman"/>
                <a:cs typeface="Times New Roman"/>
              </a:rPr>
              <a:t>Table of Contents</a:t>
            </a:r>
            <a:endParaRPr lang="ko-KR" altLang="en-US" sz="3600" i="0" spc="-8">
              <a:solidFill>
                <a:srgbClr val="595959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3600" b="1" i="0" u="none" strike="noStrike" kern="1200" spc="0" normalizeH="0" baseline="0">
              <a:solidFill>
                <a:srgbClr val="232325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0497" y="4937598"/>
            <a:ext cx="1973580" cy="44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콘텐츠 및 구조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0674" y="4114855"/>
            <a:ext cx="686435" cy="365760"/>
          </a:xfrm>
          <a:prstGeom prst="rect">
            <a:avLst/>
          </a:prstGeom>
          <a:ln/>
        </p:spPr>
        <p:txBody>
          <a:bodyPr wrap="square">
            <a:spAutoFit/>
          </a:bodyPr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1" i="0" u="none" strike="noStrike" kern="1200" spc="0" normalizeH="0" baseline="0">
                <a:solidFill>
                  <a:srgbClr val="D1C7C0"/>
                </a:solidFill>
                <a:latin typeface="함초롬돋움"/>
                <a:ea typeface="함초롬돋움"/>
                <a:cs typeface="함초롬돋움"/>
              </a:rPr>
              <a:t>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49537" y="4114972"/>
            <a:ext cx="686435" cy="36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1" i="0" u="none" strike="noStrike" kern="1200" spc="0" normalizeH="0" baseline="0">
                <a:solidFill>
                  <a:srgbClr val="AF9A8A"/>
                </a:solidFill>
                <a:latin typeface="함초롬돋움"/>
                <a:ea typeface="함초롬돋움"/>
                <a:cs typeface="함초롬돋움"/>
              </a:rPr>
              <a:t>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77129" y="4114972"/>
            <a:ext cx="686435" cy="36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1" i="0" u="none" strike="noStrike" kern="1200" spc="0" normalizeH="0" baseline="0">
                <a:solidFill>
                  <a:srgbClr val="897667"/>
                </a:solidFill>
                <a:latin typeface="함초롬돋움"/>
                <a:ea typeface="함초롬돋움"/>
                <a:cs typeface="함초롬돋움"/>
              </a:rPr>
              <a:t>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05357" y="4114972"/>
            <a:ext cx="686435" cy="36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1" i="0" u="none" strike="noStrike" kern="1200" spc="0" normalizeH="0" baseline="0">
                <a:solidFill>
                  <a:srgbClr val="827E6E"/>
                </a:solidFill>
                <a:latin typeface="함초롬돋움"/>
                <a:ea typeface="함초롬돋움"/>
                <a:cs typeface="함초롬돋움"/>
              </a:rPr>
              <a:t>C</a:t>
            </a:r>
          </a:p>
        </p:txBody>
      </p:sp>
      <p:grpSp>
        <p:nvGrpSpPr>
          <p:cNvPr id="11" name="group"/>
          <p:cNvGrpSpPr/>
          <p:nvPr/>
        </p:nvGrpSpPr>
        <p:grpSpPr>
          <a:xfrm>
            <a:off x="14062" y="3637715"/>
            <a:ext cx="12192000" cy="212090"/>
            <a:chOff x="0" y="3371850"/>
            <a:chExt cx="12192000" cy="212090"/>
          </a:xfrm>
        </p:grpSpPr>
        <p:cxnSp>
          <p:nvCxnSpPr>
            <p:cNvPr id="12" name="prstName"/>
            <p:cNvCxnSpPr/>
            <p:nvPr/>
          </p:nvCxnSpPr>
          <p:spPr>
            <a:xfrm flipV="1">
              <a:off x="462" y="3477186"/>
              <a:ext cx="12192000" cy="635"/>
            </a:xfrm>
            <a:prstGeom prst="line">
              <a:avLst/>
            </a:prstGeom>
            <a:ln>
              <a:solidFill>
                <a:srgbClr val="CCCCCC">
                  <a:alpha val="10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prstName"/>
            <p:cNvSpPr/>
            <p:nvPr/>
          </p:nvSpPr>
          <p:spPr>
            <a:xfrm>
              <a:off x="857558" y="3372010"/>
              <a:ext cx="211967" cy="211967"/>
            </a:xfrm>
            <a:prstGeom prst="ellipse">
              <a:avLst/>
            </a:prstGeom>
            <a:solidFill>
              <a:srgbClr val="D1C7C0">
                <a:alpha val="100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" name="prstName"/>
            <p:cNvSpPr/>
            <p:nvPr/>
          </p:nvSpPr>
          <p:spPr>
            <a:xfrm>
              <a:off x="3185786" y="3372010"/>
              <a:ext cx="211967" cy="211967"/>
            </a:xfrm>
            <a:prstGeom prst="ellipse">
              <a:avLst/>
            </a:prstGeom>
            <a:solidFill>
              <a:srgbClr val="AF9A8A">
                <a:alpha val="100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prstName"/>
            <p:cNvSpPr/>
            <p:nvPr/>
          </p:nvSpPr>
          <p:spPr>
            <a:xfrm>
              <a:off x="5514648" y="3372010"/>
              <a:ext cx="211967" cy="211967"/>
            </a:xfrm>
            <a:prstGeom prst="ellipse">
              <a:avLst/>
            </a:prstGeom>
            <a:solidFill>
              <a:srgbClr val="897667">
                <a:alpha val="100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" name="prstName"/>
            <p:cNvSpPr/>
            <p:nvPr/>
          </p:nvSpPr>
          <p:spPr>
            <a:xfrm>
              <a:off x="7842241" y="3372010"/>
              <a:ext cx="211967" cy="211967"/>
            </a:xfrm>
            <a:prstGeom prst="ellipse">
              <a:avLst/>
            </a:prstGeom>
            <a:solidFill>
              <a:srgbClr val="827E6E">
                <a:alpha val="100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7" name="prstName"/>
            <p:cNvSpPr/>
            <p:nvPr/>
          </p:nvSpPr>
          <p:spPr>
            <a:xfrm>
              <a:off x="10170468" y="3372010"/>
              <a:ext cx="211967" cy="211967"/>
            </a:xfrm>
            <a:prstGeom prst="ellipse">
              <a:avLst/>
            </a:prstGeom>
            <a:solidFill>
              <a:srgbClr val="55503C">
                <a:alpha val="100000"/>
              </a:srgb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9932949" y="4114972"/>
            <a:ext cx="686435" cy="365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1" i="0" u="none" strike="noStrike" kern="1200" spc="0" normalizeH="0" baseline="0">
                <a:solidFill>
                  <a:srgbClr val="55503C"/>
                </a:solidFill>
                <a:latin typeface="함초롬돋움"/>
                <a:ea typeface="함초롬돋움"/>
                <a:cs typeface="함초롬돋움"/>
              </a:rPr>
              <a:t>K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023972" y="4937368"/>
            <a:ext cx="1973580" cy="791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메인페이지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276952" y="4937368"/>
            <a:ext cx="1973580" cy="791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회원가입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로그인</a:t>
            </a:r>
            <a:r>
              <a:rPr kumimoji="0" lang="en-US" altLang="ko-KR" sz="1700" b="0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/</a:t>
            </a: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로그아웃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932772" y="4937368"/>
            <a:ext cx="2087670" cy="791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제품 상세보기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공지사항 및 게시판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604862" y="4937368"/>
            <a:ext cx="1973580" cy="1140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마이페이지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장바구니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700" b="0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구매페이지</a:t>
            </a:r>
            <a:endParaRPr kumimoji="0" lang="en-US" altLang="ko-KR" sz="1700" b="0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196278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예시</a:t>
            </a:r>
            <a:r>
              <a:rPr kumimoji="0" lang="en-US" altLang="ko-KR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_</a:t>
            </a: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회원가입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2470424" y="457486"/>
            <a:ext cx="9334521" cy="13049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graphicFrame>
        <p:nvGraphicFramePr>
          <p:cNvPr id="5" name="Table"/>
          <p:cNvGraphicFramePr>
            <a:graphicFrameLocks noGrp="1"/>
          </p:cNvGraphicFramePr>
          <p:nvPr/>
        </p:nvGraphicFramePr>
        <p:xfrm>
          <a:off x="7717877" y="1177569"/>
          <a:ext cx="4162972" cy="4675334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61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10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로그인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화면에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 u="sng">
                          <a:solidFill>
                            <a:srgbClr val="808080"/>
                          </a:solidFill>
                        </a:rPr>
                        <a:t>아이디</a:t>
                      </a:r>
                      <a:r>
                        <a:rPr lang="en-US" altLang="ko-KR" sz="1300" u="sng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 u="sng">
                          <a:solidFill>
                            <a:srgbClr val="808080"/>
                          </a:solidFill>
                        </a:rPr>
                        <a:t>비밀번호</a:t>
                      </a:r>
                      <a:r>
                        <a:rPr lang="en-US" altLang="ko-KR" sz="1300" u="sng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 u="sng">
                          <a:solidFill>
                            <a:srgbClr val="808080"/>
                          </a:solidFill>
                        </a:rPr>
                        <a:t>이름</a:t>
                      </a:r>
                      <a:r>
                        <a:rPr lang="en-US" altLang="ko-KR" sz="1300" u="sng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 u="sng">
                          <a:solidFill>
                            <a:srgbClr val="808080"/>
                          </a:solidFill>
                        </a:rPr>
                        <a:t>주소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등등을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안내되어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형식대로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작성되지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않을경우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에러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발생으로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원인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오류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메세지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4991"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올바른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입력시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빨간색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오류문구가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</a:p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없어지며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사용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가능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문구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생성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이용약관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및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정보수신</a:t>
                      </a:r>
                      <a:r>
                        <a:rPr lang="en-US" altLang="ko-KR" sz="1300" u="sng">
                          <a:solidFill>
                            <a:srgbClr val="808080"/>
                          </a:solidFill>
                        </a:rPr>
                        <a:t> '</a:t>
                      </a:r>
                      <a:r>
                        <a:rPr lang="ko-KR" altLang="en-US" sz="1300" u="sng">
                          <a:solidFill>
                            <a:srgbClr val="808080"/>
                          </a:solidFill>
                        </a:rPr>
                        <a:t>필수</a:t>
                      </a:r>
                      <a:r>
                        <a:rPr lang="en-US" altLang="ko-KR" sz="1300" u="sng">
                          <a:solidFill>
                            <a:srgbClr val="808080"/>
                          </a:solidFill>
                        </a:rPr>
                        <a:t>/</a:t>
                      </a:r>
                      <a:r>
                        <a:rPr lang="ko-KR" altLang="en-US" sz="1300" u="sng">
                          <a:solidFill>
                            <a:srgbClr val="808080"/>
                          </a:solidFill>
                        </a:rPr>
                        <a:t>선택</a:t>
                      </a:r>
                      <a:r>
                        <a:rPr lang="en-US" altLang="ko-KR" sz="1300" u="sng">
                          <a:solidFill>
                            <a:srgbClr val="808080"/>
                          </a:solidFill>
                        </a:rPr>
                        <a:t>'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박스의</a:t>
                      </a:r>
                      <a:endParaRPr lang="en-US" altLang="ko-KR" sz="1300">
                        <a:solidFill>
                          <a:srgbClr val="808080"/>
                        </a:solidFill>
                      </a:endParaRPr>
                    </a:p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완료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되면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주어진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맞춰서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내용을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기재후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</a:p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누르면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 u="sng">
                          <a:solidFill>
                            <a:srgbClr val="808080"/>
                          </a:solidFill>
                        </a:rPr>
                        <a:t>완료</a:t>
                      </a:r>
                      <a:r>
                        <a:rPr lang="en-US" altLang="ko-KR" sz="1300" u="sng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 u="sng">
                          <a:solidFill>
                            <a:srgbClr val="808080"/>
                          </a:solidFill>
                        </a:rPr>
                        <a:t>메세지창</a:t>
                      </a:r>
                      <a:r>
                        <a:rPr lang="en-US" altLang="ko-KR" sz="1300" u="sng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 u="sng">
                          <a:solidFill>
                            <a:srgbClr val="808080"/>
                          </a:solidFill>
                        </a:rPr>
                        <a:t>생성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6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29008" y="923776"/>
            <a:ext cx="1788003" cy="1336824"/>
          </a:xfrm>
          <a:prstGeom prst="rect">
            <a:avLst/>
          </a:prstGeom>
          <a:ln w="22225">
            <a:solidFill>
              <a:srgbClr val="D8AEAE">
                <a:alpha val="100000"/>
              </a:srgbClr>
            </a:solidFill>
          </a:ln>
        </p:spPr>
      </p:pic>
      <p:sp>
        <p:nvSpPr>
          <p:cNvPr id="7" name="prstName"/>
          <p:cNvSpPr/>
          <p:nvPr/>
        </p:nvSpPr>
        <p:spPr>
          <a:xfrm>
            <a:off x="1712713" y="1797526"/>
            <a:ext cx="242456" cy="148749"/>
          </a:xfrm>
          <a:prstGeom prst="frame">
            <a:avLst>
              <a:gd name="adj1" fmla="val 12500"/>
            </a:avLst>
          </a:prstGeom>
          <a:solidFill>
            <a:srgbClr val="9C4D4D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8" name="Pic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403350" y="1092200"/>
            <a:ext cx="1066800" cy="466725"/>
          </a:xfrm>
          <a:prstGeom prst="rect">
            <a:avLst/>
          </a:prstGeom>
        </p:spPr>
      </p:pic>
      <p:sp>
        <p:nvSpPr>
          <p:cNvPr id="9" name="prstName"/>
          <p:cNvSpPr/>
          <p:nvPr/>
        </p:nvSpPr>
        <p:spPr>
          <a:xfrm rot="16260000" flipV="1">
            <a:off x="1686203" y="1568884"/>
            <a:ext cx="323634" cy="170422"/>
          </a:xfrm>
          <a:prstGeom prst="rightArrow">
            <a:avLst>
              <a:gd name="adj1" fmla="val 3398"/>
              <a:gd name="adj2" fmla="val 58009"/>
            </a:avLst>
          </a:prstGeom>
          <a:solidFill>
            <a:srgbClr val="D8AEAE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980667" y="1484468"/>
            <a:ext cx="919480" cy="441325"/>
          </a:xfrm>
          <a:prstGeom prst="rect">
            <a:avLst/>
          </a:prstGeom>
          <a:ln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01</a:t>
            </a:r>
          </a:p>
        </p:txBody>
      </p:sp>
      <p:pic>
        <p:nvPicPr>
          <p:cNvPr id="11" name="Pic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91770" y="2511425"/>
            <a:ext cx="3675380" cy="4222749"/>
          </a:xfrm>
          <a:prstGeom prst="rect">
            <a:avLst/>
          </a:prstGeom>
          <a:ln w="25400">
            <a:solidFill>
              <a:srgbClr val="9C4D4D">
                <a:alpha val="100000"/>
              </a:srgbClr>
            </a:solidFill>
          </a:ln>
        </p:spPr>
      </p:pic>
      <p:sp>
        <p:nvSpPr>
          <p:cNvPr id="12" name="TextBox 11"/>
          <p:cNvSpPr txBox="1"/>
          <p:nvPr/>
        </p:nvSpPr>
        <p:spPr>
          <a:xfrm>
            <a:off x="228702" y="2544283"/>
            <a:ext cx="730250" cy="44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02</a:t>
            </a:r>
          </a:p>
        </p:txBody>
      </p:sp>
      <p:pic>
        <p:nvPicPr>
          <p:cNvPr id="13" name="Pic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3720464" y="701674"/>
            <a:ext cx="3449005" cy="1579881"/>
          </a:xfrm>
          <a:prstGeom prst="rect">
            <a:avLst/>
          </a:prstGeom>
          <a:ln w="25400">
            <a:solidFill>
              <a:srgbClr val="D8AEAE">
                <a:alpha val="100000"/>
              </a:srgbClr>
            </a:solidFill>
          </a:ln>
        </p:spPr>
      </p:pic>
      <p:pic>
        <p:nvPicPr>
          <p:cNvPr id="14" name="Pic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2618740" y="2809875"/>
            <a:ext cx="2277746" cy="810549"/>
          </a:xfrm>
          <a:prstGeom prst="rect">
            <a:avLst/>
          </a:prstGeom>
          <a:ln w="22225">
            <a:solidFill>
              <a:srgbClr val="E5C9C9">
                <a:alpha val="100000"/>
              </a:srgbClr>
            </a:solidFill>
          </a:ln>
        </p:spPr>
      </p:pic>
      <p:sp>
        <p:nvSpPr>
          <p:cNvPr id="15" name="prstName"/>
          <p:cNvSpPr/>
          <p:nvPr/>
        </p:nvSpPr>
        <p:spPr>
          <a:xfrm rot="19260000" flipV="1">
            <a:off x="2328283" y="3475024"/>
            <a:ext cx="543374" cy="182966"/>
          </a:xfrm>
          <a:prstGeom prst="rightArrow">
            <a:avLst>
              <a:gd name="adj1" fmla="val 3398"/>
              <a:gd name="adj2" fmla="val 58009"/>
            </a:avLst>
          </a:prstGeom>
          <a:solidFill>
            <a:srgbClr val="9C4D4D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prstName"/>
          <p:cNvSpPr/>
          <p:nvPr/>
        </p:nvSpPr>
        <p:spPr>
          <a:xfrm>
            <a:off x="1508760" y="1134110"/>
            <a:ext cx="822325" cy="343535"/>
          </a:xfrm>
          <a:prstGeom prst="rect">
            <a:avLst/>
          </a:prstGeom>
          <a:noFill/>
          <a:ln w="44450">
            <a:solidFill>
              <a:srgbClr val="9C4D4D">
                <a:alpha val="100000"/>
              </a:srgb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6454877" y="853913"/>
            <a:ext cx="714375" cy="44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04</a:t>
            </a:r>
          </a:p>
        </p:txBody>
      </p:sp>
      <p:pic>
        <p:nvPicPr>
          <p:cNvPr id="18" name="Pic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2557145" y="4374515"/>
            <a:ext cx="4612006" cy="495300"/>
          </a:xfrm>
          <a:prstGeom prst="rect">
            <a:avLst/>
          </a:prstGeom>
          <a:ln w="25400">
            <a:solidFill>
              <a:srgbClr val="D8AEAE">
                <a:alpha val="100000"/>
              </a:srgbClr>
            </a:solidFill>
          </a:ln>
        </p:spPr>
      </p:pic>
      <p:sp>
        <p:nvSpPr>
          <p:cNvPr id="19" name="prstName"/>
          <p:cNvSpPr/>
          <p:nvPr/>
        </p:nvSpPr>
        <p:spPr>
          <a:xfrm rot="2520000" flipV="1">
            <a:off x="2327899" y="4030986"/>
            <a:ext cx="550260" cy="182966"/>
          </a:xfrm>
          <a:prstGeom prst="rightArrow">
            <a:avLst>
              <a:gd name="adj1" fmla="val 3398"/>
              <a:gd name="adj2" fmla="val 58009"/>
            </a:avLst>
          </a:prstGeom>
          <a:solidFill>
            <a:srgbClr val="9C4D4D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3867252" y="3933663"/>
            <a:ext cx="714375" cy="44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03</a:t>
            </a:r>
          </a:p>
        </p:txBody>
      </p:sp>
      <p:pic>
        <p:nvPicPr>
          <p:cNvPr id="21" name="Pic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5246095" y="5450450"/>
            <a:ext cx="1695450" cy="1042669"/>
          </a:xfrm>
          <a:prstGeom prst="rect">
            <a:avLst/>
          </a:prstGeom>
          <a:ln w="38100">
            <a:solidFill>
              <a:srgbClr val="9C4D4D">
                <a:alpha val="100000"/>
              </a:srgbClr>
            </a:solidFill>
          </a:ln>
        </p:spPr>
      </p:pic>
      <p:sp>
        <p:nvSpPr>
          <p:cNvPr id="22" name="TextBox 21"/>
          <p:cNvSpPr txBox="1"/>
          <p:nvPr/>
        </p:nvSpPr>
        <p:spPr>
          <a:xfrm>
            <a:off x="4946752" y="4937598"/>
            <a:ext cx="714375" cy="44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05</a:t>
            </a:r>
          </a:p>
        </p:txBody>
      </p:sp>
    </p:spTree>
    <p:extLst>
      <p:ext uri="{BB962C8B-B14F-4D97-AF65-F5344CB8AC3E}">
        <p14:creationId xmlns:p14="http://schemas.microsoft.com/office/powerpoint/2010/main" val="1788068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56057" y="273082"/>
            <a:ext cx="16783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예제</a:t>
            </a:r>
          </a:p>
        </p:txBody>
      </p:sp>
      <p:cxnSp>
        <p:nvCxnSpPr>
          <p:cNvPr id="8" name="직선 연결선 7"/>
          <p:cNvCxnSpPr/>
          <p:nvPr/>
        </p:nvCxnSpPr>
        <p:spPr>
          <a:xfrm>
            <a:off x="2173058" y="457486"/>
            <a:ext cx="9631887" cy="13049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graphicFrame>
        <p:nvGraphicFramePr>
          <p:cNvPr id="9" name="Table"/>
          <p:cNvGraphicFramePr>
            <a:graphicFrameLocks noGrp="1"/>
          </p:cNvGraphicFramePr>
          <p:nvPr/>
        </p:nvGraphicFramePr>
        <p:xfrm>
          <a:off x="7952827" y="853719"/>
          <a:ext cx="3953423" cy="5008075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2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4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로그인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화면에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아이디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비밀번호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주소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등등을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안내되어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형식대로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작성되지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않을경우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에러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발생으로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원인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오류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메세지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06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0" name="Table"/>
          <p:cNvGraphicFramePr>
            <a:graphicFrameLocks noGrp="1"/>
          </p:cNvGraphicFramePr>
          <p:nvPr/>
        </p:nvGraphicFramePr>
        <p:xfrm>
          <a:off x="1125220" y="936269"/>
          <a:ext cx="5370830" cy="508980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178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9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33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기능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로그인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화면에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아이디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비밀번호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주소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등등을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안내되어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형식대로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작성되지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않을경우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에러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발생으로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원인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오류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메세지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06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16783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메인페이지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2173058" y="457486"/>
            <a:ext cx="9631887" cy="13049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graphicFrame>
        <p:nvGraphicFramePr>
          <p:cNvPr id="6" name="Table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403628"/>
              </p:ext>
            </p:extLst>
          </p:nvPr>
        </p:nvGraphicFramePr>
        <p:xfrm>
          <a:off x="7952827" y="669569"/>
          <a:ext cx="3953423" cy="4638696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2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4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300" err="1">
                          <a:solidFill>
                            <a:srgbClr val="808080"/>
                          </a:solidFill>
                        </a:rPr>
                        <a:t>네비바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 클릭 시 </a:t>
                      </a:r>
                      <a:r>
                        <a:rPr lang="ko-KR" altLang="en-US" sz="1300" err="1">
                          <a:solidFill>
                            <a:srgbClr val="808080"/>
                          </a:solidFill>
                        </a:rPr>
                        <a:t>네비바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 목록에 해당 페이지로 이동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이미지 클릭 시 추천 상품의 상세 페이지로 이동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제품 사진 클릭 시 상세 페이지로 이동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endParaRPr lang="en-US" altLang="ko-KR" sz="1400" b="1" i="0" u="none" strike="noStrike" kern="1200" spc="0" normalizeH="0" baseline="0">
                        <a:solidFill>
                          <a:srgbClr val="808080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endParaRPr lang="en-US" altLang="ko-KR" sz="1400" b="1" i="0" u="none" strike="noStrike" kern="1200" spc="0" normalizeH="0" baseline="0">
                        <a:solidFill>
                          <a:srgbClr val="808080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endParaRPr lang="en-US" altLang="ko-KR" sz="1400" b="1" i="0" u="none" strike="noStrike" kern="1200" spc="0" normalizeH="0" baseline="0">
                        <a:solidFill>
                          <a:srgbClr val="808080"/>
                        </a:solidFill>
                        <a:latin typeface="Malgun Gothic"/>
                        <a:ea typeface="Malgun Gothic"/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2" name="그림 11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D7A34FC0-B68A-C316-FB12-0F56EB987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000" y="775408"/>
            <a:ext cx="6096000" cy="314718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0D3050-40E9-1D99-73A3-47D4F1DB0A13}"/>
              </a:ext>
            </a:extLst>
          </p:cNvPr>
          <p:cNvSpPr txBox="1"/>
          <p:nvPr/>
        </p:nvSpPr>
        <p:spPr>
          <a:xfrm>
            <a:off x="36667" y="1784468"/>
            <a:ext cx="919480" cy="441325"/>
          </a:xfrm>
          <a:prstGeom prst="rect">
            <a:avLst/>
          </a:prstGeom>
          <a:ln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01</a:t>
            </a:r>
          </a:p>
        </p:txBody>
      </p:sp>
      <p:pic>
        <p:nvPicPr>
          <p:cNvPr id="15" name="그림 14" descr="텍스트, 음식, 인스턴트 식품, 스낵이(가) 표시된 사진&#10;&#10;자동 생성된 설명">
            <a:extLst>
              <a:ext uri="{FF2B5EF4-FFF2-40B4-BE49-F238E27FC236}">
                <a16:creationId xmlns:a16="http://schemas.microsoft.com/office/drawing/2014/main" id="{EF32F789-164D-5CA7-FABF-43A721C45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00" y="3891000"/>
            <a:ext cx="6096000" cy="2436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CCFF5CB-60B1-70DA-A946-6AB8D259599F}"/>
              </a:ext>
            </a:extLst>
          </p:cNvPr>
          <p:cNvSpPr txBox="1"/>
          <p:nvPr/>
        </p:nvSpPr>
        <p:spPr>
          <a:xfrm>
            <a:off x="36667" y="2870468"/>
            <a:ext cx="919480" cy="404791"/>
          </a:xfrm>
          <a:prstGeom prst="rect">
            <a:avLst/>
          </a:prstGeom>
          <a:ln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</a:t>
            </a:r>
            <a:r>
              <a:rPr lang="en-US" altLang="ko-KR" sz="1700" b="1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02</a:t>
            </a:r>
            <a:endParaRPr kumimoji="0" lang="en-US" altLang="ko-KR" sz="1700" b="1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AA8016F-6E8B-2C00-6605-BE8016A2AC71}"/>
              </a:ext>
            </a:extLst>
          </p:cNvPr>
          <p:cNvSpPr/>
          <p:nvPr/>
        </p:nvSpPr>
        <p:spPr>
          <a:xfrm>
            <a:off x="636000" y="2226000"/>
            <a:ext cx="6108000" cy="163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prstName">
            <a:extLst>
              <a:ext uri="{FF2B5EF4-FFF2-40B4-BE49-F238E27FC236}">
                <a16:creationId xmlns:a16="http://schemas.microsoft.com/office/drawing/2014/main" id="{A9F97389-7E25-2BEA-A003-7FB5D3F2B7BB}"/>
              </a:ext>
            </a:extLst>
          </p:cNvPr>
          <p:cNvSpPr/>
          <p:nvPr/>
        </p:nvSpPr>
        <p:spPr>
          <a:xfrm flipV="1">
            <a:off x="3700249" y="4645998"/>
            <a:ext cx="591374" cy="362966"/>
          </a:xfrm>
          <a:prstGeom prst="rightArrow">
            <a:avLst>
              <a:gd name="adj1" fmla="val 3398"/>
              <a:gd name="adj2" fmla="val 58009"/>
            </a:avLst>
          </a:prstGeom>
          <a:solidFill>
            <a:srgbClr val="9C4D4D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2" name="그림 21" descr="텍스트, 스크린샷, 소프트웨어, 운영 체제이(가) 표시된 사진&#10;&#10;자동 생성된 설명">
            <a:extLst>
              <a:ext uri="{FF2B5EF4-FFF2-40B4-BE49-F238E27FC236}">
                <a16:creationId xmlns:a16="http://schemas.microsoft.com/office/drawing/2014/main" id="{E49CBB89-B34B-D1E9-53EB-386F90B7D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4000" y="3999483"/>
            <a:ext cx="3168000" cy="1877033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99247ACD-D3A3-557D-4EC7-F223DE4188F0}"/>
              </a:ext>
            </a:extLst>
          </p:cNvPr>
          <p:cNvSpPr/>
          <p:nvPr/>
        </p:nvSpPr>
        <p:spPr>
          <a:xfrm>
            <a:off x="4284000" y="3984000"/>
            <a:ext cx="3180000" cy="190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E6B49A7-A7BC-F482-BB63-DF320B3CA796}"/>
              </a:ext>
            </a:extLst>
          </p:cNvPr>
          <p:cNvSpPr txBox="1"/>
          <p:nvPr/>
        </p:nvSpPr>
        <p:spPr>
          <a:xfrm>
            <a:off x="141252" y="4683663"/>
            <a:ext cx="714375" cy="44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03</a:t>
            </a:r>
          </a:p>
        </p:txBody>
      </p:sp>
    </p:spTree>
    <p:extLst>
      <p:ext uri="{BB962C8B-B14F-4D97-AF65-F5344CB8AC3E}">
        <p14:creationId xmlns:p14="http://schemas.microsoft.com/office/powerpoint/2010/main" val="2988059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7C140AEC-FDE0-B61C-0370-AAAAF12BAA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7770" y="4833425"/>
            <a:ext cx="1701380" cy="1954749"/>
          </a:xfrm>
          <a:prstGeom prst="rect">
            <a:avLst/>
          </a:prstGeom>
          <a:ln w="25400">
            <a:solidFill>
              <a:srgbClr val="9C4D4D">
                <a:alpha val="100000"/>
              </a:srgbClr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en-US" altLang="ko-KR" sz="160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03</a:t>
            </a:r>
            <a:endParaRPr kumimoji="0" lang="en-US" altLang="ko-KR" sz="1600" i="0" u="none" strike="noStrike" kern="1200" spc="0" normalizeH="0" baseline="0">
              <a:solidFill>
                <a:srgbClr val="915B38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1678305" cy="39624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 sz="2000" b="1" err="1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메인페이지</a:t>
            </a:r>
            <a:endParaRPr lang="ko-KR" altLang="en-US" sz="2000" b="1" i="0" u="none" strike="noStrike" kern="1200" spc="0" normalizeH="0" baseline="0" err="1">
              <a:solidFill>
                <a:srgbClr val="595959"/>
              </a:solidFill>
              <a:latin typeface="함초롬돋움"/>
              <a:ea typeface="함초롬돋움"/>
              <a:cs typeface="함초롬돋움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2173058" y="457486"/>
            <a:ext cx="9631887" cy="13049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graphicFrame>
        <p:nvGraphicFramePr>
          <p:cNvPr id="6" name="Table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6154330"/>
              </p:ext>
            </p:extLst>
          </p:nvPr>
        </p:nvGraphicFramePr>
        <p:xfrm>
          <a:off x="7952827" y="669569"/>
          <a:ext cx="3953423" cy="4870154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2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4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카트 아이콘 클릭 시 장바구니 페이지로 이동, 비로그인 시 로그인 페이지로 이동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300" kern="1200" noProof="0">
                          <a:solidFill>
                            <a:srgbClr val="808080"/>
                          </a:solidFill>
                          <a:latin typeface="+mn-lt"/>
                          <a:ea typeface="+mn-ea"/>
                          <a:cs typeface="+mn-cs"/>
                        </a:rPr>
                        <a:t>고객센터</a:t>
                      </a:r>
                      <a:r>
                        <a:rPr lang="en-US" altLang="ko-KR" sz="1300" kern="1200" noProof="0">
                          <a:solidFill>
                            <a:srgbClr val="808080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noProof="0">
                          <a:solidFill>
                            <a:srgbClr val="808080"/>
                          </a:solidFill>
                          <a:latin typeface="+mn-lt"/>
                          <a:ea typeface="+mn-ea"/>
                          <a:cs typeface="+mn-cs"/>
                        </a:rPr>
                        <a:t>공지사항으로 변경</a:t>
                      </a:r>
                      <a:r>
                        <a:rPr lang="en-US" altLang="ko-KR" sz="1300" kern="1200" noProof="0">
                          <a:solidFill>
                            <a:srgbClr val="808080"/>
                          </a:solidFill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  <a:r>
                        <a:rPr lang="ko-KR" altLang="en-US" sz="1300" kern="1200" noProof="0">
                          <a:solidFill>
                            <a:srgbClr val="808080"/>
                          </a:solidFill>
                          <a:latin typeface="+mn-lt"/>
                          <a:ea typeface="+mn-ea"/>
                          <a:cs typeface="+mn-cs"/>
                        </a:rPr>
                        <a:t>버튼 클릭 시 공지사항 페이지로 이동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 버튼 클릭 시 회원가입 페이지로 이동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300" kern="1200" noProof="0">
                          <a:solidFill>
                            <a:srgbClr val="808080"/>
                          </a:solidFill>
                          <a:latin typeface="+mn-lt"/>
                          <a:ea typeface="+mn-ea"/>
                          <a:cs typeface="+mn-cs"/>
                        </a:rPr>
                        <a:t>로그인 버튼 클릭 시 로그인 페이지로 이동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lnSpc>
                          <a:spcPct val="160000"/>
                        </a:lnSpc>
                        <a:buNone/>
                      </a:pPr>
                      <a:r>
                        <a:rPr lang="ko-KR" sz="1300" b="0" i="0" u="none" strike="noStrike" noProof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</a:rPr>
                        <a:t>마이페이지 버튼 클릭 시 회원정보를 확인 할 수 있는 페이지로 이동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06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3" name="그림 12" descr="텍스트, 폰트, 클립아트, 디자인이(가) 표시된 사진&#10;&#10;자동 생성된 설명">
            <a:extLst>
              <a:ext uri="{FF2B5EF4-FFF2-40B4-BE49-F238E27FC236}">
                <a16:creationId xmlns:a16="http://schemas.microsoft.com/office/drawing/2014/main" id="{3DD9285C-03CF-96E9-3E7B-840301697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00" y="1953976"/>
            <a:ext cx="6096000" cy="274604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9DE35E15-D8A9-6943-367C-2121C8B86602}"/>
              </a:ext>
            </a:extLst>
          </p:cNvPr>
          <p:cNvSpPr/>
          <p:nvPr/>
        </p:nvSpPr>
        <p:spPr>
          <a:xfrm>
            <a:off x="2808000" y="2292000"/>
            <a:ext cx="888000" cy="984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C828B5E-5009-2B97-B294-DCA8870AF881}"/>
              </a:ext>
            </a:extLst>
          </p:cNvPr>
          <p:cNvSpPr/>
          <p:nvPr/>
        </p:nvSpPr>
        <p:spPr>
          <a:xfrm>
            <a:off x="1769999" y="4109998"/>
            <a:ext cx="888000" cy="46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2D1BFD1-CAE0-6959-691F-95AA217EDA52}"/>
              </a:ext>
            </a:extLst>
          </p:cNvPr>
          <p:cNvSpPr/>
          <p:nvPr/>
        </p:nvSpPr>
        <p:spPr>
          <a:xfrm>
            <a:off x="2765998" y="4115998"/>
            <a:ext cx="888000" cy="46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C02110E-FF93-90FB-7451-709EDEBCCB69}"/>
              </a:ext>
            </a:extLst>
          </p:cNvPr>
          <p:cNvSpPr/>
          <p:nvPr/>
        </p:nvSpPr>
        <p:spPr>
          <a:xfrm>
            <a:off x="3785998" y="4109998"/>
            <a:ext cx="888000" cy="46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DCB714D-D2FF-8BBC-17C1-8027F6AD72F0}"/>
              </a:ext>
            </a:extLst>
          </p:cNvPr>
          <p:cNvSpPr/>
          <p:nvPr/>
        </p:nvSpPr>
        <p:spPr>
          <a:xfrm>
            <a:off x="4859998" y="4109998"/>
            <a:ext cx="1068000" cy="462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prstName">
            <a:extLst>
              <a:ext uri="{FF2B5EF4-FFF2-40B4-BE49-F238E27FC236}">
                <a16:creationId xmlns:a16="http://schemas.microsoft.com/office/drawing/2014/main" id="{871B1D60-D3D6-A8B8-2777-38BD6BF24968}"/>
              </a:ext>
            </a:extLst>
          </p:cNvPr>
          <p:cNvSpPr/>
          <p:nvPr/>
        </p:nvSpPr>
        <p:spPr>
          <a:xfrm rot="13380000" flipV="1">
            <a:off x="2303920" y="2419569"/>
            <a:ext cx="627374" cy="296966"/>
          </a:xfrm>
          <a:prstGeom prst="rightArrow">
            <a:avLst>
              <a:gd name="adj1" fmla="val 3398"/>
              <a:gd name="adj2" fmla="val 58009"/>
            </a:avLst>
          </a:prstGeom>
          <a:solidFill>
            <a:srgbClr val="9C4D4D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prstName">
            <a:extLst>
              <a:ext uri="{FF2B5EF4-FFF2-40B4-BE49-F238E27FC236}">
                <a16:creationId xmlns:a16="http://schemas.microsoft.com/office/drawing/2014/main" id="{A079A46A-CA1D-BE54-5944-063C9DF095BA}"/>
              </a:ext>
            </a:extLst>
          </p:cNvPr>
          <p:cNvSpPr/>
          <p:nvPr/>
        </p:nvSpPr>
        <p:spPr>
          <a:xfrm rot="7980000" flipV="1">
            <a:off x="1439920" y="4627569"/>
            <a:ext cx="627374" cy="296966"/>
          </a:xfrm>
          <a:prstGeom prst="rightArrow">
            <a:avLst>
              <a:gd name="adj1" fmla="val 3398"/>
              <a:gd name="adj2" fmla="val 58009"/>
            </a:avLst>
          </a:prstGeom>
          <a:solidFill>
            <a:srgbClr val="9C4D4D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prstName">
            <a:extLst>
              <a:ext uri="{FF2B5EF4-FFF2-40B4-BE49-F238E27FC236}">
                <a16:creationId xmlns:a16="http://schemas.microsoft.com/office/drawing/2014/main" id="{555EAD89-4E6D-C1E3-56CA-474D7C00A9E1}"/>
              </a:ext>
            </a:extLst>
          </p:cNvPr>
          <p:cNvSpPr/>
          <p:nvPr/>
        </p:nvSpPr>
        <p:spPr>
          <a:xfrm rot="5400000" flipV="1">
            <a:off x="2591920" y="4627569"/>
            <a:ext cx="627374" cy="296966"/>
          </a:xfrm>
          <a:prstGeom prst="rightArrow">
            <a:avLst>
              <a:gd name="adj1" fmla="val 3398"/>
              <a:gd name="adj2" fmla="val 58009"/>
            </a:avLst>
          </a:prstGeom>
          <a:solidFill>
            <a:srgbClr val="9C4D4D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prstName">
            <a:extLst>
              <a:ext uri="{FF2B5EF4-FFF2-40B4-BE49-F238E27FC236}">
                <a16:creationId xmlns:a16="http://schemas.microsoft.com/office/drawing/2014/main" id="{3F14C7BF-87A0-F0E4-FB6D-057AA8402AC5}"/>
              </a:ext>
            </a:extLst>
          </p:cNvPr>
          <p:cNvSpPr/>
          <p:nvPr/>
        </p:nvSpPr>
        <p:spPr>
          <a:xfrm rot="5700000" flipV="1">
            <a:off x="3857920" y="4723569"/>
            <a:ext cx="627374" cy="296966"/>
          </a:xfrm>
          <a:prstGeom prst="rightArrow">
            <a:avLst>
              <a:gd name="adj1" fmla="val 3398"/>
              <a:gd name="adj2" fmla="val 58009"/>
            </a:avLst>
          </a:prstGeom>
          <a:solidFill>
            <a:srgbClr val="9C4D4D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5" name="prstName">
            <a:extLst>
              <a:ext uri="{FF2B5EF4-FFF2-40B4-BE49-F238E27FC236}">
                <a16:creationId xmlns:a16="http://schemas.microsoft.com/office/drawing/2014/main" id="{88E3E3F0-0648-A4E2-91C5-5B70C9B4AB97}"/>
              </a:ext>
            </a:extLst>
          </p:cNvPr>
          <p:cNvSpPr/>
          <p:nvPr/>
        </p:nvSpPr>
        <p:spPr>
          <a:xfrm rot="4620000" flipV="1">
            <a:off x="5123920" y="4687569"/>
            <a:ext cx="627374" cy="296966"/>
          </a:xfrm>
          <a:prstGeom prst="rightArrow">
            <a:avLst>
              <a:gd name="adj1" fmla="val 3398"/>
              <a:gd name="adj2" fmla="val 58009"/>
            </a:avLst>
          </a:prstGeom>
          <a:solidFill>
            <a:srgbClr val="9C4D4D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30" name="Pic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BCD54D99-31D5-6C84-094B-8896448D16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867008" y="5105776"/>
            <a:ext cx="1788003" cy="1336824"/>
          </a:xfrm>
          <a:prstGeom prst="rect">
            <a:avLst/>
          </a:prstGeom>
          <a:ln w="22225">
            <a:solidFill>
              <a:srgbClr val="D8AEAE">
                <a:alpha val="100000"/>
              </a:srgbClr>
            </a:solidFill>
          </a:ln>
        </p:spPr>
      </p:pic>
      <p:pic>
        <p:nvPicPr>
          <p:cNvPr id="31" name="그림 30" descr="텍스트, 전자제품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FB9236EB-FAA2-AAAC-CBF7-E1BDF746F0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000" y="843483"/>
            <a:ext cx="2466000" cy="1457033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35C8A803-5029-5B2E-09A9-D2AB7F7419FA}"/>
              </a:ext>
            </a:extLst>
          </p:cNvPr>
          <p:cNvSpPr/>
          <p:nvPr/>
        </p:nvSpPr>
        <p:spPr>
          <a:xfrm>
            <a:off x="689998" y="4115998"/>
            <a:ext cx="888000" cy="468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prstName">
            <a:extLst>
              <a:ext uri="{FF2B5EF4-FFF2-40B4-BE49-F238E27FC236}">
                <a16:creationId xmlns:a16="http://schemas.microsoft.com/office/drawing/2014/main" id="{AC80C4C1-A766-CF0B-8977-A7118F226A17}"/>
              </a:ext>
            </a:extLst>
          </p:cNvPr>
          <p:cNvSpPr/>
          <p:nvPr/>
        </p:nvSpPr>
        <p:spPr>
          <a:xfrm rot="16200000" flipV="1">
            <a:off x="977517" y="3872709"/>
            <a:ext cx="321374" cy="224966"/>
          </a:xfrm>
          <a:prstGeom prst="rightArrow">
            <a:avLst>
              <a:gd name="adj1" fmla="val 3398"/>
              <a:gd name="adj2" fmla="val 58009"/>
            </a:avLst>
          </a:prstGeom>
          <a:solidFill>
            <a:srgbClr val="9C4D4D">
              <a:alpha val="100000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95C4A90-5A90-7207-CE92-E7CB4120CDE5}"/>
              </a:ext>
            </a:extLst>
          </p:cNvPr>
          <p:cNvSpPr txBox="1"/>
          <p:nvPr/>
        </p:nvSpPr>
        <p:spPr>
          <a:xfrm>
            <a:off x="2790667" y="1850468"/>
            <a:ext cx="919480" cy="441325"/>
          </a:xfrm>
          <a:prstGeom prst="rect">
            <a:avLst/>
          </a:prstGeom>
          <a:ln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01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44EAC8-806A-A1BE-2650-EE639044B7E1}"/>
              </a:ext>
            </a:extLst>
          </p:cNvPr>
          <p:cNvSpPr txBox="1"/>
          <p:nvPr/>
        </p:nvSpPr>
        <p:spPr>
          <a:xfrm>
            <a:off x="108667" y="3710468"/>
            <a:ext cx="919480" cy="404791"/>
          </a:xfrm>
          <a:prstGeom prst="rect">
            <a:avLst/>
          </a:prstGeom>
          <a:ln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</a:t>
            </a:r>
            <a:r>
              <a:rPr lang="en-US" altLang="ko-KR" sz="1700" b="1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02</a:t>
            </a:r>
            <a:endParaRPr kumimoji="0" lang="en-US" altLang="ko-KR" sz="1700" b="1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65FA1B6-6A86-78C3-40BD-0FF1AC4D8FBE}"/>
              </a:ext>
            </a:extLst>
          </p:cNvPr>
          <p:cNvSpPr txBox="1"/>
          <p:nvPr/>
        </p:nvSpPr>
        <p:spPr>
          <a:xfrm>
            <a:off x="1740667" y="3710467"/>
            <a:ext cx="919480" cy="404791"/>
          </a:xfrm>
          <a:prstGeom prst="rect">
            <a:avLst/>
          </a:prstGeom>
          <a:ln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</a:t>
            </a:r>
            <a:r>
              <a:rPr lang="en-US" altLang="ko-KR" sz="1700" b="1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03</a:t>
            </a:r>
            <a:endParaRPr kumimoji="0" lang="en-US" altLang="ko-KR" sz="1700" b="1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0C4C903-DB2C-8A16-6785-7576B61010DA}"/>
              </a:ext>
            </a:extLst>
          </p:cNvPr>
          <p:cNvSpPr txBox="1"/>
          <p:nvPr/>
        </p:nvSpPr>
        <p:spPr>
          <a:xfrm>
            <a:off x="2736667" y="3710467"/>
            <a:ext cx="919480" cy="404791"/>
          </a:xfrm>
          <a:prstGeom prst="rect">
            <a:avLst/>
          </a:prstGeom>
          <a:ln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</a:t>
            </a:r>
            <a:r>
              <a:rPr lang="en-US" altLang="ko-KR" sz="1700" b="1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04</a:t>
            </a:r>
            <a:endParaRPr kumimoji="0" lang="en-US" altLang="ko-KR" sz="1700" b="1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2307425-C7B0-DB6C-A93E-B3329654A865}"/>
              </a:ext>
            </a:extLst>
          </p:cNvPr>
          <p:cNvSpPr txBox="1"/>
          <p:nvPr/>
        </p:nvSpPr>
        <p:spPr>
          <a:xfrm>
            <a:off x="4860667" y="3710467"/>
            <a:ext cx="919480" cy="404791"/>
          </a:xfrm>
          <a:prstGeom prst="rect">
            <a:avLst/>
          </a:prstGeom>
          <a:ln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</a:t>
            </a:r>
            <a:r>
              <a:rPr lang="en-US" altLang="ko-KR" sz="1700" b="1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05</a:t>
            </a:r>
            <a:endParaRPr kumimoji="0" lang="en-US" altLang="ko-KR" sz="1700" b="1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804554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en-US" altLang="ko-KR" sz="160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04</a:t>
            </a:r>
            <a:endParaRPr kumimoji="0" lang="en-US" altLang="ko-KR" sz="1600" i="0" u="none" strike="noStrike" kern="1200" spc="0" normalizeH="0" baseline="0">
              <a:solidFill>
                <a:srgbClr val="915B38"/>
              </a:solidFill>
              <a:latin typeface="함초롬돋움"/>
              <a:ea typeface="함초롬돋움"/>
              <a:cs typeface="함초롬돋움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2477770" cy="39624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lang="ko-KR" altLang="en-US" sz="2000" b="1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장바구니</a:t>
            </a:r>
            <a:endParaRPr lang="ko-KR" altLang="en-US" sz="2000" b="1" i="0" u="none" strike="noStrike" kern="1200" spc="0" normalizeH="0" baseline="0">
              <a:solidFill>
                <a:srgbClr val="595959"/>
              </a:solidFill>
              <a:latin typeface="함초롬돋움"/>
              <a:ea typeface="함초롬돋움"/>
              <a:cs typeface="함초롬돋움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692698" y="457486"/>
            <a:ext cx="10112247" cy="13049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graphicFrame>
        <p:nvGraphicFramePr>
          <p:cNvPr id="6" name="Table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2115080"/>
              </p:ext>
            </p:extLst>
          </p:nvPr>
        </p:nvGraphicFramePr>
        <p:xfrm>
          <a:off x="7952827" y="669569"/>
          <a:ext cx="3953423" cy="5187146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2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4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체크박스로 초기값으로 제품 전체 선택되어 있으며, 클릭 시 전체 선택 해제됨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맨 위 상단으로 전체 선택 및 해제 가능하며, 원하는 제품의 체크박스 클릭 시 선택 및 선택 해제 가능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상품 주문 수량을 확인할 수 있고, 주문수량을 수정할 수 있음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</a:pPr>
                      <a:r>
                        <a:rPr lang="ko-KR" altLang="en-US" sz="1300" kern="1200">
                          <a:solidFill>
                            <a:srgbClr val="808080"/>
                          </a:solidFill>
                          <a:latin typeface="+mn-lt"/>
                          <a:ea typeface="+mn-ea"/>
                          <a:cs typeface="+mn-cs"/>
                        </a:rPr>
                        <a:t>해당 제품의 금액*수량의 가격을 확인 할 수 있음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</a:pPr>
                      <a:r>
                        <a:rPr lang="ko-KR" altLang="en-US" sz="1300" kern="1200">
                          <a:solidFill>
                            <a:srgbClr val="808080"/>
                          </a:solidFill>
                          <a:latin typeface="+mn-lt"/>
                          <a:ea typeface="+mn-ea"/>
                          <a:cs typeface="+mn-cs"/>
                        </a:rPr>
                        <a:t>선택된 제품들의 총 주문금액을 확인 할 수 있고 주문버튼 클릭 시 구매페이지로 이동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06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</a:pPr>
                      <a:r>
                        <a:rPr lang="ko-KR" altLang="en-US" sz="1300" kern="1200">
                          <a:solidFill>
                            <a:srgbClr val="808080"/>
                          </a:solidFill>
                          <a:latin typeface="+mn-lt"/>
                          <a:ea typeface="+mn-ea"/>
                          <a:cs typeface="+mn-cs"/>
                        </a:rPr>
                        <a:t>체크박스로 선택된 제품들을 선택 삭제할 수 있음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8" name="그림 7" descr="텍스트, 전자제품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37756431-264C-FE30-BD85-9FFD2372CA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014" t="10137" r="-134" b="18565"/>
          <a:stretch/>
        </p:blipFill>
        <p:spPr>
          <a:xfrm>
            <a:off x="49111" y="1786741"/>
            <a:ext cx="7158502" cy="294678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6768C56-BDAE-BF81-EBBA-A6EA33B5851B}"/>
              </a:ext>
            </a:extLst>
          </p:cNvPr>
          <p:cNvSpPr/>
          <p:nvPr/>
        </p:nvSpPr>
        <p:spPr>
          <a:xfrm>
            <a:off x="473998" y="1891045"/>
            <a:ext cx="648057" cy="2089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E31C9C4-66B3-9430-7C01-DA1C55CCC9A1}"/>
              </a:ext>
            </a:extLst>
          </p:cNvPr>
          <p:cNvSpPr/>
          <p:nvPr/>
        </p:nvSpPr>
        <p:spPr>
          <a:xfrm>
            <a:off x="606988" y="2322365"/>
            <a:ext cx="256274" cy="16970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7134812-C536-93AD-0685-CC3868EB4E24}"/>
              </a:ext>
            </a:extLst>
          </p:cNvPr>
          <p:cNvSpPr/>
          <p:nvPr/>
        </p:nvSpPr>
        <p:spPr>
          <a:xfrm>
            <a:off x="3270394" y="2635073"/>
            <a:ext cx="1406462" cy="6941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55E1DD3-D79A-ABD0-6321-D35F8823AC00}"/>
              </a:ext>
            </a:extLst>
          </p:cNvPr>
          <p:cNvSpPr/>
          <p:nvPr/>
        </p:nvSpPr>
        <p:spPr>
          <a:xfrm>
            <a:off x="4853580" y="2635072"/>
            <a:ext cx="659918" cy="3377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1171CF8-7832-9313-5BA0-FA08FD3E1C05}"/>
              </a:ext>
            </a:extLst>
          </p:cNvPr>
          <p:cNvSpPr/>
          <p:nvPr/>
        </p:nvSpPr>
        <p:spPr>
          <a:xfrm>
            <a:off x="1426497" y="4097968"/>
            <a:ext cx="4454461" cy="4210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90D4AE-3BFC-DA97-6FEB-D5C5E390D766}"/>
              </a:ext>
            </a:extLst>
          </p:cNvPr>
          <p:cNvSpPr txBox="1"/>
          <p:nvPr/>
        </p:nvSpPr>
        <p:spPr>
          <a:xfrm>
            <a:off x="503778" y="1485616"/>
            <a:ext cx="693703" cy="404791"/>
          </a:xfrm>
          <a:prstGeom prst="rect">
            <a:avLst/>
          </a:prstGeom>
          <a:ln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</a:t>
            </a:r>
            <a:r>
              <a:rPr lang="en-US" altLang="ko-KR" sz="1700" b="1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01</a:t>
            </a:r>
            <a:endParaRPr kumimoji="0" lang="en-US" altLang="ko-KR" sz="1700" b="1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2E93FA-42F7-FEC1-FBFB-707C18C3C905}"/>
              </a:ext>
            </a:extLst>
          </p:cNvPr>
          <p:cNvSpPr txBox="1"/>
          <p:nvPr/>
        </p:nvSpPr>
        <p:spPr>
          <a:xfrm>
            <a:off x="800111" y="2050060"/>
            <a:ext cx="693703" cy="404791"/>
          </a:xfrm>
          <a:prstGeom prst="rect">
            <a:avLst/>
          </a:prstGeom>
          <a:ln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</a:t>
            </a:r>
            <a:r>
              <a:rPr lang="en-US" altLang="ko-KR" sz="1700" b="1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02</a:t>
            </a:r>
            <a:endParaRPr kumimoji="0" lang="en-US" altLang="ko-KR" sz="1700" b="1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E3F721-E09A-5558-A8A6-F3BBDF1899F5}"/>
              </a:ext>
            </a:extLst>
          </p:cNvPr>
          <p:cNvSpPr txBox="1"/>
          <p:nvPr/>
        </p:nvSpPr>
        <p:spPr>
          <a:xfrm>
            <a:off x="3278963" y="2228801"/>
            <a:ext cx="693703" cy="404791"/>
          </a:xfrm>
          <a:prstGeom prst="rect">
            <a:avLst/>
          </a:prstGeom>
          <a:ln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</a:t>
            </a:r>
            <a:r>
              <a:rPr lang="en-US" altLang="ko-KR" sz="1700" b="1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03</a:t>
            </a:r>
            <a:endParaRPr kumimoji="0" lang="en-US" altLang="ko-KR" sz="1700" b="1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427491-1DFD-9BFB-5065-BFA6910E8172}"/>
              </a:ext>
            </a:extLst>
          </p:cNvPr>
          <p:cNvSpPr txBox="1"/>
          <p:nvPr/>
        </p:nvSpPr>
        <p:spPr>
          <a:xfrm>
            <a:off x="4835889" y="2228801"/>
            <a:ext cx="693703" cy="404791"/>
          </a:xfrm>
          <a:prstGeom prst="rect">
            <a:avLst/>
          </a:prstGeom>
          <a:ln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</a:t>
            </a:r>
            <a:r>
              <a:rPr lang="en-US" altLang="ko-KR" sz="1700" b="1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04</a:t>
            </a:r>
            <a:endParaRPr kumimoji="0" lang="en-US" altLang="ko-KR" sz="1700" b="1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F6B0CC-D2B4-5612-E2BD-1562733A5E6D}"/>
              </a:ext>
            </a:extLst>
          </p:cNvPr>
          <p:cNvSpPr txBox="1"/>
          <p:nvPr/>
        </p:nvSpPr>
        <p:spPr>
          <a:xfrm>
            <a:off x="776593" y="4114986"/>
            <a:ext cx="693703" cy="404791"/>
          </a:xfrm>
          <a:prstGeom prst="rect">
            <a:avLst/>
          </a:prstGeom>
          <a:ln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</a:t>
            </a:r>
            <a:r>
              <a:rPr lang="en-US" altLang="ko-KR" sz="1700" b="1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05</a:t>
            </a:r>
            <a:endParaRPr kumimoji="0" lang="en-US" altLang="ko-KR" sz="1700" b="1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9260290-71B5-AABB-9162-7862D700A527}"/>
              </a:ext>
            </a:extLst>
          </p:cNvPr>
          <p:cNvSpPr/>
          <p:nvPr/>
        </p:nvSpPr>
        <p:spPr>
          <a:xfrm>
            <a:off x="6243134" y="1844850"/>
            <a:ext cx="540981" cy="3131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B6C4A3-F181-084E-F084-8A9101C0EF32}"/>
              </a:ext>
            </a:extLst>
          </p:cNvPr>
          <p:cNvSpPr txBox="1"/>
          <p:nvPr/>
        </p:nvSpPr>
        <p:spPr>
          <a:xfrm>
            <a:off x="6181148" y="1433875"/>
            <a:ext cx="721925" cy="409494"/>
          </a:xfrm>
          <a:prstGeom prst="rect">
            <a:avLst/>
          </a:prstGeom>
          <a:ln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l" defTabSz="914400" rtl="0" eaLnBrk="1" latinLnBrk="1" hangingPunct="1">
              <a:lnSpc>
                <a:spcPct val="135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700" b="1" i="0" u="none" strike="noStrike" kern="1200" spc="0" normalizeH="0" baseline="0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√ </a:t>
            </a:r>
            <a:r>
              <a:rPr lang="en-US" altLang="ko-KR" sz="1700" b="1">
                <a:solidFill>
                  <a:srgbClr val="808080"/>
                </a:solidFill>
                <a:latin typeface="Malgun Gothic"/>
                <a:ea typeface="Malgun Gothic"/>
                <a:cs typeface="Malgun Gothic"/>
              </a:rPr>
              <a:t>06</a:t>
            </a:r>
            <a:endParaRPr kumimoji="0" lang="en-US" altLang="ko-KR" sz="1700" b="1" i="0" u="none" strike="noStrike" kern="1200" spc="0" normalizeH="0" baseline="0">
              <a:solidFill>
                <a:srgbClr val="808080"/>
              </a:solidFill>
              <a:latin typeface="Malgun Gothic"/>
              <a:ea typeface="Malgun Gothic"/>
              <a:cs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829542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06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16783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마이페이지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2173058" y="457486"/>
            <a:ext cx="9631887" cy="13049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07732" y="910542"/>
            <a:ext cx="4090532" cy="2726356"/>
          </a:xfrm>
          <a:prstGeom prst="rect">
            <a:avLst/>
          </a:prstGeom>
        </p:spPr>
      </p:pic>
      <p:graphicFrame>
        <p:nvGraphicFramePr>
          <p:cNvPr id="6" name="Table"/>
          <p:cNvGraphicFramePr>
            <a:graphicFrameLocks noGrp="1"/>
          </p:cNvGraphicFramePr>
          <p:nvPr/>
        </p:nvGraphicFramePr>
        <p:xfrm>
          <a:off x="7952827" y="669569"/>
          <a:ext cx="3953423" cy="5319543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2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4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로그인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화면에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아이디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비밀번호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주소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등등을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안내되어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형식대로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작성되지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않을경우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에러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발생으로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원인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오류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메세지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이용약관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및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정보수신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'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필수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/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선택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'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박스</a:t>
                      </a:r>
                      <a:endParaRPr lang="en-US" altLang="ko-KR" sz="1300">
                        <a:solidFill>
                          <a:srgbClr val="808080"/>
                        </a:solidFill>
                      </a:endParaRPr>
                    </a:p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완료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되면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06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2149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425" y="304800"/>
            <a:ext cx="511810" cy="335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i="0" u="none" strike="noStrike" kern="1200" spc="0" normalizeH="0" baseline="0">
                <a:solidFill>
                  <a:srgbClr val="915B38"/>
                </a:solidFill>
                <a:latin typeface="함초롬돋움"/>
                <a:ea typeface="함초롬돋움"/>
                <a:cs typeface="함초롬돋움"/>
              </a:rPr>
              <a:t>07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057" y="273082"/>
            <a:ext cx="16783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1" i="0" u="none" strike="noStrike" kern="1200" spc="0" normalizeH="0" baseline="0">
                <a:solidFill>
                  <a:srgbClr val="595959"/>
                </a:solidFill>
                <a:latin typeface="함초롬돋움"/>
                <a:ea typeface="함초롬돋움"/>
                <a:cs typeface="함초롬돋움"/>
              </a:rPr>
              <a:t>장바구니</a:t>
            </a:r>
          </a:p>
        </p:txBody>
      </p:sp>
      <p:cxnSp>
        <p:nvCxnSpPr>
          <p:cNvPr id="4" name="직선 연결선 3"/>
          <p:cNvCxnSpPr/>
          <p:nvPr/>
        </p:nvCxnSpPr>
        <p:spPr>
          <a:xfrm>
            <a:off x="1887129" y="446049"/>
            <a:ext cx="9917816" cy="24486"/>
          </a:xfrm>
          <a:prstGeom prst="line">
            <a:avLst/>
          </a:prstGeom>
          <a:noFill/>
          <a:ln w="12700" cap="flat" cmpd="sng" algn="ctr">
            <a:solidFill>
              <a:srgbClr val="A6A6A6">
                <a:alpha val="100000"/>
              </a:srgbClr>
            </a:solidFill>
            <a:prstDash val="solid"/>
          </a:ln>
        </p:spPr>
      </p:cxn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07732" y="910542"/>
            <a:ext cx="4090532" cy="2726356"/>
          </a:xfrm>
          <a:prstGeom prst="rect">
            <a:avLst/>
          </a:prstGeom>
        </p:spPr>
      </p:pic>
      <p:graphicFrame>
        <p:nvGraphicFramePr>
          <p:cNvPr id="6" name="Table"/>
          <p:cNvGraphicFramePr>
            <a:graphicFrameLocks noGrp="1"/>
          </p:cNvGraphicFramePr>
          <p:nvPr/>
        </p:nvGraphicFramePr>
        <p:xfrm>
          <a:off x="7952827" y="669569"/>
          <a:ext cx="3953423" cy="5319543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2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4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483"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en-US" altLang="ko-KR" sz="1400">
                          <a:solidFill>
                            <a:srgbClr val="808080"/>
                          </a:solidFill>
                        </a:rPr>
                        <a:t>NO.</a:t>
                      </a:r>
                      <a:endParaRPr lang="ko-KR" altLang="en-US" sz="1400">
                        <a:solidFill>
                          <a:srgbClr val="808080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400">
                          <a:solidFill>
                            <a:srgbClr val="808080"/>
                          </a:solidFill>
                        </a:rPr>
                        <a:t>설명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884">
                <a:tc>
                  <a:txBody>
                    <a:bodyPr/>
                    <a:lstStyle/>
                    <a:p>
                      <a:pPr marL="0" latinLnBrk="1">
                        <a:lnSpc>
                          <a:spcPct val="15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01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로그인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화면에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02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아이디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비밀번호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이름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,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주소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등등을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안내되어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있는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형식대로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양식대로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작성되지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않을경우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에러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발생으로</a:t>
                      </a:r>
                      <a:br>
                        <a:rPr lang="en-US" altLang="ko-KR" sz="1300">
                          <a:solidFill>
                            <a:srgbClr val="808080"/>
                          </a:solidFill>
                        </a:rPr>
                      </a:b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원인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오류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메세지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발생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atinLnBrk="1">
                        <a:lnSpc>
                          <a:spcPct val="20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03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이용약관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및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정보수신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'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필수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/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선택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'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박스</a:t>
                      </a:r>
                      <a:endParaRPr lang="en-US" altLang="ko-KR" sz="1300">
                        <a:solidFill>
                          <a:srgbClr val="808080"/>
                        </a:solidFill>
                      </a:endParaRPr>
                    </a:p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동의가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완료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되면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회원가입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버튼</a:t>
                      </a:r>
                      <a:r>
                        <a:rPr lang="en-US" altLang="ko-KR" sz="1300">
                          <a:solidFill>
                            <a:srgbClr val="808080"/>
                          </a:solidFill>
                        </a:rPr>
                        <a:t> </a:t>
                      </a:r>
                      <a:r>
                        <a:rPr lang="ko-KR" altLang="en-US" sz="1300">
                          <a:solidFill>
                            <a:srgbClr val="808080"/>
                          </a:solidFill>
                        </a:rPr>
                        <a:t>클릭</a:t>
                      </a: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3065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04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77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05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1050">
                <a:tc>
                  <a:txBody>
                    <a:bodyPr/>
                    <a:lstStyle/>
                    <a:p>
                      <a:pPr marL="0" latinLnBrk="1">
                        <a:lnSpc>
                          <a:spcPct val="160000"/>
                        </a:lnSpc>
                        <a:buFont typeface="Arial"/>
                        <a:defRPr/>
                      </a:pPr>
                      <a:r>
                        <a:rPr kumimoji="0" lang="en-US" altLang="ko-KR" sz="1400" b="1" i="0" u="none" strike="noStrike" kern="1200" spc="0" normalizeH="0" baseline="0">
                          <a:solidFill>
                            <a:srgbClr val="808080"/>
                          </a:solidFill>
                          <a:latin typeface="Malgun Gothic"/>
                          <a:ea typeface="Malgun Gothic"/>
                          <a:cs typeface="Malgun Gothic"/>
                        </a:rPr>
                        <a:t>√ 06</a:t>
                      </a:r>
                      <a:endParaRPr lang="ko-KR" altLang="en-US" sz="1400" b="1">
                        <a:solidFill>
                          <a:srgbClr val="595959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L>
                    <a:lnR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60000"/>
                        </a:lnSpc>
                        <a:defRPr/>
                      </a:pPr>
                      <a:endParaRPr lang="ko-KR" altLang="en-US" sz="1300"/>
                    </a:p>
                  </a:txBody>
                  <a:tcPr>
                    <a:lnL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L>
                    <a:lnR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R>
                    <a:lnT w="12700">
                      <a:solidFill>
                        <a:srgbClr val="D2D2D2">
                          <a:alpha val="100000"/>
                        </a:srgbClr>
                      </a:solidFill>
                      <a:prstDash val="solid"/>
                    </a:lnT>
                    <a:lnB w="12700">
                      <a:solidFill>
                        <a:schemeClr val="bg1">
                          <a:alpha val="100000"/>
                        </a:schemeClr>
                      </a:solidFill>
                      <a:prstDash val="solid"/>
                    </a:lnB>
                    <a:lnBlToTr w="12700">
                      <a:solidFill>
                        <a:schemeClr val="bg2">
                          <a:alpha val="0"/>
                        </a:schemeClr>
                      </a:solidFill>
                      <a:prstDash val="solid"/>
                    </a:lnBlToTr>
                    <a:solidFill>
                      <a:schemeClr val="bg1">
                        <a:alpha val="10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9009687"/>
      </p:ext>
    </p:extLst>
  </p:cSld>
  <p:clrMapOvr>
    <a:masterClrMapping/>
  </p:clrMapOvr>
</p:sld>
</file>

<file path=ppt/theme/theme1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18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한컴오피스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tolee</dc:creator>
  <cp:revision>1</cp:revision>
  <dcterms:created xsi:type="dcterms:W3CDTF">2022-06-29T04:15:44Z</dcterms:created>
  <dcterms:modified xsi:type="dcterms:W3CDTF">2024-01-20T05:02:44Z</dcterms:modified>
</cp:coreProperties>
</file>

<file path=docProps/thumbnail.jpeg>
</file>